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58" r:id="rId3"/>
    <p:sldId id="287" r:id="rId4"/>
    <p:sldId id="278" r:id="rId5"/>
    <p:sldId id="288" r:id="rId6"/>
    <p:sldId id="280" r:id="rId7"/>
    <p:sldId id="282" r:id="rId8"/>
    <p:sldId id="279" r:id="rId9"/>
    <p:sldId id="289" r:id="rId10"/>
    <p:sldId id="257" r:id="rId11"/>
    <p:sldId id="294" r:id="rId12"/>
    <p:sldId id="281" r:id="rId13"/>
    <p:sldId id="283" r:id="rId14"/>
    <p:sldId id="284" r:id="rId15"/>
    <p:sldId id="285" r:id="rId16"/>
    <p:sldId id="286"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0065A7-1565-4DC4-BC52-2B2E9923BA9A}" v="39" dt="2023-07-17T10:44:29.3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5" autoAdjust="0"/>
    <p:restoredTop sz="94660"/>
  </p:normalViewPr>
  <p:slideViewPr>
    <p:cSldViewPr snapToGrid="0">
      <p:cViewPr>
        <p:scale>
          <a:sx n="85" d="100"/>
          <a:sy n="85" d="100"/>
        </p:scale>
        <p:origin x="4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t Forsyth" userId="b20620ee-80b0-465a-b905-e82100580f96" providerId="ADAL" clId="{FA0065A7-1565-4DC4-BC52-2B2E9923BA9A}"/>
    <pc:docChg chg="undo custSel addSld delSld modSld">
      <pc:chgData name="Juliet Forsyth" userId="b20620ee-80b0-465a-b905-e82100580f96" providerId="ADAL" clId="{FA0065A7-1565-4DC4-BC52-2B2E9923BA9A}" dt="2023-07-17T10:46:15.974" v="2439" actId="47"/>
      <pc:docMkLst>
        <pc:docMk/>
      </pc:docMkLst>
      <pc:sldChg chg="delSp modSp mod modAnim">
        <pc:chgData name="Juliet Forsyth" userId="b20620ee-80b0-465a-b905-e82100580f96" providerId="ADAL" clId="{FA0065A7-1565-4DC4-BC52-2B2E9923BA9A}" dt="2021-10-04T20:02:45.466" v="27" actId="20577"/>
        <pc:sldMkLst>
          <pc:docMk/>
          <pc:sldMk cId="899898774" sldId="256"/>
        </pc:sldMkLst>
        <pc:spChg chg="mod">
          <ac:chgData name="Juliet Forsyth" userId="b20620ee-80b0-465a-b905-e82100580f96" providerId="ADAL" clId="{FA0065A7-1565-4DC4-BC52-2B2E9923BA9A}" dt="2021-10-04T20:02:45.466" v="27" actId="20577"/>
          <ac:spMkLst>
            <pc:docMk/>
            <pc:sldMk cId="899898774" sldId="256"/>
            <ac:spMk id="2" creationId="{A9E65535-5B9E-49A7-85B5-8F32F4F24D7B}"/>
          </ac:spMkLst>
        </pc:spChg>
        <pc:picChg chg="del mod">
          <ac:chgData name="Juliet Forsyth" userId="b20620ee-80b0-465a-b905-e82100580f96" providerId="ADAL" clId="{FA0065A7-1565-4DC4-BC52-2B2E9923BA9A}" dt="2021-10-04T20:02:18.306" v="3" actId="478"/>
          <ac:picMkLst>
            <pc:docMk/>
            <pc:sldMk cId="899898774" sldId="256"/>
            <ac:picMk id="1026" creationId="{D530FCEC-709A-4335-9D24-1A0651E7E8E5}"/>
          </ac:picMkLst>
        </pc:picChg>
        <pc:picChg chg="del">
          <ac:chgData name="Juliet Forsyth" userId="b20620ee-80b0-465a-b905-e82100580f96" providerId="ADAL" clId="{FA0065A7-1565-4DC4-BC52-2B2E9923BA9A}" dt="2021-10-04T20:02:19.311" v="4" actId="478"/>
          <ac:picMkLst>
            <pc:docMk/>
            <pc:sldMk cId="899898774" sldId="256"/>
            <ac:picMk id="1028" creationId="{4DD5E76B-2868-4ECC-ACA3-CE9F7842C05C}"/>
          </ac:picMkLst>
        </pc:picChg>
        <pc:picChg chg="del mod">
          <ac:chgData name="Juliet Forsyth" userId="b20620ee-80b0-465a-b905-e82100580f96" providerId="ADAL" clId="{FA0065A7-1565-4DC4-BC52-2B2E9923BA9A}" dt="2021-10-04T20:02:17.188" v="1" actId="478"/>
          <ac:picMkLst>
            <pc:docMk/>
            <pc:sldMk cId="899898774" sldId="256"/>
            <ac:picMk id="1030" creationId="{4F464A2A-A5CE-49D2-867B-24F5C9020214}"/>
          </ac:picMkLst>
        </pc:picChg>
      </pc:sldChg>
      <pc:sldChg chg="modSp mod">
        <pc:chgData name="Juliet Forsyth" userId="b20620ee-80b0-465a-b905-e82100580f96" providerId="ADAL" clId="{FA0065A7-1565-4DC4-BC52-2B2E9923BA9A}" dt="2023-07-17T10:37:42.166" v="1985" actId="20577"/>
        <pc:sldMkLst>
          <pc:docMk/>
          <pc:sldMk cId="2011753173" sldId="257"/>
        </pc:sldMkLst>
        <pc:spChg chg="mod">
          <ac:chgData name="Juliet Forsyth" userId="b20620ee-80b0-465a-b905-e82100580f96" providerId="ADAL" clId="{FA0065A7-1565-4DC4-BC52-2B2E9923BA9A}" dt="2023-07-17T10:37:42.166" v="1985" actId="20577"/>
          <ac:spMkLst>
            <pc:docMk/>
            <pc:sldMk cId="2011753173" sldId="257"/>
            <ac:spMk id="3" creationId="{B7BB3DD6-B160-4865-87CB-AD613E47E16F}"/>
          </ac:spMkLst>
        </pc:spChg>
      </pc:sldChg>
      <pc:sldChg chg="del modNotesTx">
        <pc:chgData name="Juliet Forsyth" userId="b20620ee-80b0-465a-b905-e82100580f96" providerId="ADAL" clId="{FA0065A7-1565-4DC4-BC52-2B2E9923BA9A}" dt="2023-07-17T10:43:08.204" v="2311" actId="2696"/>
        <pc:sldMkLst>
          <pc:docMk/>
          <pc:sldMk cId="2321465605" sldId="259"/>
        </pc:sldMkLst>
      </pc:sldChg>
      <pc:sldChg chg="del">
        <pc:chgData name="Juliet Forsyth" userId="b20620ee-80b0-465a-b905-e82100580f96" providerId="ADAL" clId="{FA0065A7-1565-4DC4-BC52-2B2E9923BA9A}" dt="2023-07-17T10:43:08.204" v="2311" actId="2696"/>
        <pc:sldMkLst>
          <pc:docMk/>
          <pc:sldMk cId="1843321447" sldId="260"/>
        </pc:sldMkLst>
      </pc:sldChg>
      <pc:sldChg chg="del">
        <pc:chgData name="Juliet Forsyth" userId="b20620ee-80b0-465a-b905-e82100580f96" providerId="ADAL" clId="{FA0065A7-1565-4DC4-BC52-2B2E9923BA9A}" dt="2023-07-17T10:43:08.204" v="2311" actId="2696"/>
        <pc:sldMkLst>
          <pc:docMk/>
          <pc:sldMk cId="365623852" sldId="261"/>
        </pc:sldMkLst>
      </pc:sldChg>
      <pc:sldChg chg="del">
        <pc:chgData name="Juliet Forsyth" userId="b20620ee-80b0-465a-b905-e82100580f96" providerId="ADAL" clId="{FA0065A7-1565-4DC4-BC52-2B2E9923BA9A}" dt="2023-07-17T10:43:08.204" v="2311" actId="2696"/>
        <pc:sldMkLst>
          <pc:docMk/>
          <pc:sldMk cId="1130576274" sldId="262"/>
        </pc:sldMkLst>
      </pc:sldChg>
      <pc:sldChg chg="del">
        <pc:chgData name="Juliet Forsyth" userId="b20620ee-80b0-465a-b905-e82100580f96" providerId="ADAL" clId="{FA0065A7-1565-4DC4-BC52-2B2E9923BA9A}" dt="2023-07-17T10:43:08.204" v="2311" actId="2696"/>
        <pc:sldMkLst>
          <pc:docMk/>
          <pc:sldMk cId="2136998090" sldId="263"/>
        </pc:sldMkLst>
      </pc:sldChg>
      <pc:sldChg chg="del">
        <pc:chgData name="Juliet Forsyth" userId="b20620ee-80b0-465a-b905-e82100580f96" providerId="ADAL" clId="{FA0065A7-1565-4DC4-BC52-2B2E9923BA9A}" dt="2023-07-17T10:43:08.204" v="2311" actId="2696"/>
        <pc:sldMkLst>
          <pc:docMk/>
          <pc:sldMk cId="3562358763" sldId="264"/>
        </pc:sldMkLst>
      </pc:sldChg>
      <pc:sldChg chg="del">
        <pc:chgData name="Juliet Forsyth" userId="b20620ee-80b0-465a-b905-e82100580f96" providerId="ADAL" clId="{FA0065A7-1565-4DC4-BC52-2B2E9923BA9A}" dt="2023-07-17T10:43:08.204" v="2311" actId="2696"/>
        <pc:sldMkLst>
          <pc:docMk/>
          <pc:sldMk cId="3676962831" sldId="265"/>
        </pc:sldMkLst>
      </pc:sldChg>
      <pc:sldChg chg="modSp del mod">
        <pc:chgData name="Juliet Forsyth" userId="b20620ee-80b0-465a-b905-e82100580f96" providerId="ADAL" clId="{FA0065A7-1565-4DC4-BC52-2B2E9923BA9A}" dt="2023-07-17T10:43:08.204" v="2311" actId="2696"/>
        <pc:sldMkLst>
          <pc:docMk/>
          <pc:sldMk cId="476012152" sldId="266"/>
        </pc:sldMkLst>
        <pc:spChg chg="mod">
          <ac:chgData name="Juliet Forsyth" userId="b20620ee-80b0-465a-b905-e82100580f96" providerId="ADAL" clId="{FA0065A7-1565-4DC4-BC52-2B2E9923BA9A}" dt="2021-10-04T20:17:46.563" v="1299" actId="20577"/>
          <ac:spMkLst>
            <pc:docMk/>
            <pc:sldMk cId="476012152" sldId="266"/>
            <ac:spMk id="3" creationId="{79907860-794E-45AA-AEA8-0C0BF6D09484}"/>
          </ac:spMkLst>
        </pc:spChg>
      </pc:sldChg>
      <pc:sldChg chg="modSp del mod modNotesTx">
        <pc:chgData name="Juliet Forsyth" userId="b20620ee-80b0-465a-b905-e82100580f96" providerId="ADAL" clId="{FA0065A7-1565-4DC4-BC52-2B2E9923BA9A}" dt="2023-07-17T10:43:08.204" v="2311" actId="2696"/>
        <pc:sldMkLst>
          <pc:docMk/>
          <pc:sldMk cId="355741869" sldId="267"/>
        </pc:sldMkLst>
        <pc:spChg chg="mod">
          <ac:chgData name="Juliet Forsyth" userId="b20620ee-80b0-465a-b905-e82100580f96" providerId="ADAL" clId="{FA0065A7-1565-4DC4-BC52-2B2E9923BA9A}" dt="2021-10-04T20:18:25.207" v="1357" actId="20577"/>
          <ac:spMkLst>
            <pc:docMk/>
            <pc:sldMk cId="355741869" sldId="267"/>
            <ac:spMk id="3" creationId="{56BEE33C-AE37-437B-9180-ED1CB2E54E89}"/>
          </ac:spMkLst>
        </pc:spChg>
      </pc:sldChg>
      <pc:sldChg chg="del">
        <pc:chgData name="Juliet Forsyth" userId="b20620ee-80b0-465a-b905-e82100580f96" providerId="ADAL" clId="{FA0065A7-1565-4DC4-BC52-2B2E9923BA9A}" dt="2023-07-17T10:46:09.788" v="2430" actId="47"/>
        <pc:sldMkLst>
          <pc:docMk/>
          <pc:sldMk cId="3249970034" sldId="268"/>
        </pc:sldMkLst>
      </pc:sldChg>
      <pc:sldChg chg="del">
        <pc:chgData name="Juliet Forsyth" userId="b20620ee-80b0-465a-b905-e82100580f96" providerId="ADAL" clId="{FA0065A7-1565-4DC4-BC52-2B2E9923BA9A}" dt="2023-07-17T10:43:08.204" v="2311" actId="2696"/>
        <pc:sldMkLst>
          <pc:docMk/>
          <pc:sldMk cId="2052257225" sldId="269"/>
        </pc:sldMkLst>
      </pc:sldChg>
      <pc:sldChg chg="del">
        <pc:chgData name="Juliet Forsyth" userId="b20620ee-80b0-465a-b905-e82100580f96" providerId="ADAL" clId="{FA0065A7-1565-4DC4-BC52-2B2E9923BA9A}" dt="2023-07-17T10:43:08.204" v="2311" actId="2696"/>
        <pc:sldMkLst>
          <pc:docMk/>
          <pc:sldMk cId="3637399832" sldId="270"/>
        </pc:sldMkLst>
      </pc:sldChg>
      <pc:sldChg chg="del">
        <pc:chgData name="Juliet Forsyth" userId="b20620ee-80b0-465a-b905-e82100580f96" providerId="ADAL" clId="{FA0065A7-1565-4DC4-BC52-2B2E9923BA9A}" dt="2023-07-17T10:43:08.204" v="2311" actId="2696"/>
        <pc:sldMkLst>
          <pc:docMk/>
          <pc:sldMk cId="4288399596" sldId="271"/>
        </pc:sldMkLst>
      </pc:sldChg>
      <pc:sldChg chg="modSp del mod modNotesTx">
        <pc:chgData name="Juliet Forsyth" userId="b20620ee-80b0-465a-b905-e82100580f96" providerId="ADAL" clId="{FA0065A7-1565-4DC4-BC52-2B2E9923BA9A}" dt="2023-07-17T10:43:08.204" v="2311" actId="2696"/>
        <pc:sldMkLst>
          <pc:docMk/>
          <pc:sldMk cId="573425027" sldId="272"/>
        </pc:sldMkLst>
        <pc:spChg chg="mod">
          <ac:chgData name="Juliet Forsyth" userId="b20620ee-80b0-465a-b905-e82100580f96" providerId="ADAL" clId="{FA0065A7-1565-4DC4-BC52-2B2E9923BA9A}" dt="2021-10-04T20:19:27.780" v="1380" actId="20577"/>
          <ac:spMkLst>
            <pc:docMk/>
            <pc:sldMk cId="573425027" sldId="272"/>
            <ac:spMk id="2" creationId="{E73C598C-EEF9-489E-AB36-22BFDC50CEF2}"/>
          </ac:spMkLst>
        </pc:spChg>
        <pc:spChg chg="mod">
          <ac:chgData name="Juliet Forsyth" userId="b20620ee-80b0-465a-b905-e82100580f96" providerId="ADAL" clId="{FA0065A7-1565-4DC4-BC52-2B2E9923BA9A}" dt="2021-10-04T20:20:58.589" v="1658" actId="20577"/>
          <ac:spMkLst>
            <pc:docMk/>
            <pc:sldMk cId="573425027" sldId="272"/>
            <ac:spMk id="3" creationId="{9746846F-4E8C-40CB-92C7-3B99BF9618AA}"/>
          </ac:spMkLst>
        </pc:spChg>
      </pc:sldChg>
      <pc:sldChg chg="del">
        <pc:chgData name="Juliet Forsyth" userId="b20620ee-80b0-465a-b905-e82100580f96" providerId="ADAL" clId="{FA0065A7-1565-4DC4-BC52-2B2E9923BA9A}" dt="2021-10-04T20:21:04.871" v="1659" actId="2696"/>
        <pc:sldMkLst>
          <pc:docMk/>
          <pc:sldMk cId="3619677956" sldId="273"/>
        </pc:sldMkLst>
      </pc:sldChg>
      <pc:sldChg chg="addSp delSp modSp del mod">
        <pc:chgData name="Juliet Forsyth" userId="b20620ee-80b0-465a-b905-e82100580f96" providerId="ADAL" clId="{FA0065A7-1565-4DC4-BC52-2B2E9923BA9A}" dt="2023-07-17T10:46:13.057" v="2437" actId="47"/>
        <pc:sldMkLst>
          <pc:docMk/>
          <pc:sldMk cId="76807990" sldId="274"/>
        </pc:sldMkLst>
        <pc:spChg chg="mod">
          <ac:chgData name="Juliet Forsyth" userId="b20620ee-80b0-465a-b905-e82100580f96" providerId="ADAL" clId="{FA0065A7-1565-4DC4-BC52-2B2E9923BA9A}" dt="2023-07-17T10:43:26.035" v="2312" actId="1076"/>
          <ac:spMkLst>
            <pc:docMk/>
            <pc:sldMk cId="76807990" sldId="274"/>
            <ac:spMk id="2" creationId="{45BD5DC3-75E9-4FE4-88CC-9E938A67C2EA}"/>
          </ac:spMkLst>
        </pc:spChg>
        <pc:spChg chg="mod">
          <ac:chgData name="Juliet Forsyth" userId="b20620ee-80b0-465a-b905-e82100580f96" providerId="ADAL" clId="{FA0065A7-1565-4DC4-BC52-2B2E9923BA9A}" dt="2023-07-17T10:43:50.249" v="2327" actId="27636"/>
          <ac:spMkLst>
            <pc:docMk/>
            <pc:sldMk cId="76807990" sldId="274"/>
            <ac:spMk id="4" creationId="{FFF25238-C2D7-43C0-91C3-91147DF88E78}"/>
          </ac:spMkLst>
        </pc:spChg>
        <pc:spChg chg="add del mod">
          <ac:chgData name="Juliet Forsyth" userId="b20620ee-80b0-465a-b905-e82100580f96" providerId="ADAL" clId="{FA0065A7-1565-4DC4-BC52-2B2E9923BA9A}" dt="2023-07-17T10:44:29.370" v="2330" actId="931"/>
          <ac:spMkLst>
            <pc:docMk/>
            <pc:sldMk cId="76807990" sldId="274"/>
            <ac:spMk id="6" creationId="{95869744-73A8-E93E-7A06-D016EB0284FD}"/>
          </ac:spMkLst>
        </pc:spChg>
        <pc:picChg chg="del mod">
          <ac:chgData name="Juliet Forsyth" userId="b20620ee-80b0-465a-b905-e82100580f96" providerId="ADAL" clId="{FA0065A7-1565-4DC4-BC52-2B2E9923BA9A}" dt="2023-07-17T10:44:06.584" v="2329" actId="478"/>
          <ac:picMkLst>
            <pc:docMk/>
            <pc:sldMk cId="76807990" sldId="274"/>
            <ac:picMk id="5" creationId="{EE882A92-82AE-4A6F-903F-B2C95CE9ED4D}"/>
          </ac:picMkLst>
        </pc:picChg>
        <pc:picChg chg="add mod">
          <ac:chgData name="Juliet Forsyth" userId="b20620ee-80b0-465a-b905-e82100580f96" providerId="ADAL" clId="{FA0065A7-1565-4DC4-BC52-2B2E9923BA9A}" dt="2023-07-17T10:44:40.464" v="2335" actId="1076"/>
          <ac:picMkLst>
            <pc:docMk/>
            <pc:sldMk cId="76807990" sldId="274"/>
            <ac:picMk id="8" creationId="{44F33CE2-531B-86DB-7E12-5FBC11AE7148}"/>
          </ac:picMkLst>
        </pc:picChg>
      </pc:sldChg>
      <pc:sldChg chg="addSp delSp modSp del mod modNotesTx">
        <pc:chgData name="Juliet Forsyth" userId="b20620ee-80b0-465a-b905-e82100580f96" providerId="ADAL" clId="{FA0065A7-1565-4DC4-BC52-2B2E9923BA9A}" dt="2023-07-17T10:46:12.570" v="2436" actId="47"/>
        <pc:sldMkLst>
          <pc:docMk/>
          <pc:sldMk cId="1297222268" sldId="275"/>
        </pc:sldMkLst>
        <pc:spChg chg="mod">
          <ac:chgData name="Juliet Forsyth" userId="b20620ee-80b0-465a-b905-e82100580f96" providerId="ADAL" clId="{FA0065A7-1565-4DC4-BC52-2B2E9923BA9A}" dt="2023-07-17T10:45:15.497" v="2345" actId="20577"/>
          <ac:spMkLst>
            <pc:docMk/>
            <pc:sldMk cId="1297222268" sldId="275"/>
            <ac:spMk id="4" creationId="{4F4C0670-3C3C-4B0E-B77C-BDF41C7DE720}"/>
          </ac:spMkLst>
        </pc:spChg>
        <pc:spChg chg="add mod">
          <ac:chgData name="Juliet Forsyth" userId="b20620ee-80b0-465a-b905-e82100580f96" providerId="ADAL" clId="{FA0065A7-1565-4DC4-BC52-2B2E9923BA9A}" dt="2023-07-17T10:45:09.078" v="2339" actId="20577"/>
          <ac:spMkLst>
            <pc:docMk/>
            <pc:sldMk cId="1297222268" sldId="275"/>
            <ac:spMk id="6" creationId="{45753D13-2201-A4F3-A102-E7472791F738}"/>
          </ac:spMkLst>
        </pc:spChg>
        <pc:picChg chg="del mod">
          <ac:chgData name="Juliet Forsyth" userId="b20620ee-80b0-465a-b905-e82100580f96" providerId="ADAL" clId="{FA0065A7-1565-4DC4-BC52-2B2E9923BA9A}" dt="2023-07-17T10:44:53.074" v="2337" actId="478"/>
          <ac:picMkLst>
            <pc:docMk/>
            <pc:sldMk cId="1297222268" sldId="275"/>
            <ac:picMk id="5" creationId="{7CCF2A51-C4FB-4B5A-A2FA-43DFC50F4822}"/>
          </ac:picMkLst>
        </pc:picChg>
      </pc:sldChg>
      <pc:sldChg chg="del">
        <pc:chgData name="Juliet Forsyth" userId="b20620ee-80b0-465a-b905-e82100580f96" providerId="ADAL" clId="{FA0065A7-1565-4DC4-BC52-2B2E9923BA9A}" dt="2023-07-17T10:46:12.271" v="2435" actId="47"/>
        <pc:sldMkLst>
          <pc:docMk/>
          <pc:sldMk cId="1533904987" sldId="276"/>
        </pc:sldMkLst>
      </pc:sldChg>
      <pc:sldChg chg="modSp mod">
        <pc:chgData name="Juliet Forsyth" userId="b20620ee-80b0-465a-b905-e82100580f96" providerId="ADAL" clId="{FA0065A7-1565-4DC4-BC52-2B2E9923BA9A}" dt="2023-07-17T10:34:50.853" v="1853" actId="20577"/>
        <pc:sldMkLst>
          <pc:docMk/>
          <pc:sldMk cId="3301909635" sldId="278"/>
        </pc:sldMkLst>
        <pc:spChg chg="mod">
          <ac:chgData name="Juliet Forsyth" userId="b20620ee-80b0-465a-b905-e82100580f96" providerId="ADAL" clId="{FA0065A7-1565-4DC4-BC52-2B2E9923BA9A}" dt="2023-07-17T10:34:50.853" v="1853" actId="20577"/>
          <ac:spMkLst>
            <pc:docMk/>
            <pc:sldMk cId="3301909635" sldId="278"/>
            <ac:spMk id="3" creationId="{B8E949E6-8F03-4F36-9FDA-45A089556DF1}"/>
          </ac:spMkLst>
        </pc:spChg>
      </pc:sldChg>
      <pc:sldChg chg="modSp mod">
        <pc:chgData name="Juliet Forsyth" userId="b20620ee-80b0-465a-b905-e82100580f96" providerId="ADAL" clId="{FA0065A7-1565-4DC4-BC52-2B2E9923BA9A}" dt="2021-10-19T19:38:24.787" v="1791" actId="1076"/>
        <pc:sldMkLst>
          <pc:docMk/>
          <pc:sldMk cId="500527203" sldId="281"/>
        </pc:sldMkLst>
        <pc:spChg chg="mod">
          <ac:chgData name="Juliet Forsyth" userId="b20620ee-80b0-465a-b905-e82100580f96" providerId="ADAL" clId="{FA0065A7-1565-4DC4-BC52-2B2E9923BA9A}" dt="2021-10-19T19:38:24.787" v="1791" actId="1076"/>
          <ac:spMkLst>
            <pc:docMk/>
            <pc:sldMk cId="500527203" sldId="281"/>
            <ac:spMk id="3" creationId="{995C0FC4-852F-409D-ACFA-E34B4192A8BD}"/>
          </ac:spMkLst>
        </pc:spChg>
        <pc:spChg chg="mod">
          <ac:chgData name="Juliet Forsyth" userId="b20620ee-80b0-465a-b905-e82100580f96" providerId="ADAL" clId="{FA0065A7-1565-4DC4-BC52-2B2E9923BA9A}" dt="2021-10-19T19:38:00.872" v="1790" actId="404"/>
          <ac:spMkLst>
            <pc:docMk/>
            <pc:sldMk cId="500527203" sldId="281"/>
            <ac:spMk id="5" creationId="{9CE1A8BE-922B-4DEA-8D65-117D9D64AAC3}"/>
          </ac:spMkLst>
        </pc:spChg>
      </pc:sldChg>
      <pc:sldChg chg="modSp mod modNotesTx">
        <pc:chgData name="Juliet Forsyth" userId="b20620ee-80b0-465a-b905-e82100580f96" providerId="ADAL" clId="{FA0065A7-1565-4DC4-BC52-2B2E9923BA9A}" dt="2023-07-17T10:37:04.825" v="1981" actId="20577"/>
        <pc:sldMkLst>
          <pc:docMk/>
          <pc:sldMk cId="3810229871" sldId="282"/>
        </pc:sldMkLst>
        <pc:spChg chg="mod">
          <ac:chgData name="Juliet Forsyth" userId="b20620ee-80b0-465a-b905-e82100580f96" providerId="ADAL" clId="{FA0065A7-1565-4DC4-BC52-2B2E9923BA9A}" dt="2023-07-17T10:36:52.131" v="1980" actId="20577"/>
          <ac:spMkLst>
            <pc:docMk/>
            <pc:sldMk cId="3810229871" sldId="282"/>
            <ac:spMk id="3" creationId="{E9601D2A-7A54-4499-98DD-6782FCEF45F2}"/>
          </ac:spMkLst>
        </pc:spChg>
      </pc:sldChg>
      <pc:sldChg chg="modSp mod modNotesTx">
        <pc:chgData name="Juliet Forsyth" userId="b20620ee-80b0-465a-b905-e82100580f96" providerId="ADAL" clId="{FA0065A7-1565-4DC4-BC52-2B2E9923BA9A}" dt="2023-07-17T10:40:11.246" v="2141" actId="20577"/>
        <pc:sldMkLst>
          <pc:docMk/>
          <pc:sldMk cId="3122236036" sldId="283"/>
        </pc:sldMkLst>
        <pc:spChg chg="mod">
          <ac:chgData name="Juliet Forsyth" userId="b20620ee-80b0-465a-b905-e82100580f96" providerId="ADAL" clId="{FA0065A7-1565-4DC4-BC52-2B2E9923BA9A}" dt="2023-07-17T10:40:03.310" v="2140" actId="20577"/>
          <ac:spMkLst>
            <pc:docMk/>
            <pc:sldMk cId="3122236036" sldId="283"/>
            <ac:spMk id="3" creationId="{FB84283A-128E-40DF-8738-14570720B83B}"/>
          </ac:spMkLst>
        </pc:spChg>
      </pc:sldChg>
      <pc:sldChg chg="modSp mod">
        <pc:chgData name="Juliet Forsyth" userId="b20620ee-80b0-465a-b905-e82100580f96" providerId="ADAL" clId="{FA0065A7-1565-4DC4-BC52-2B2E9923BA9A}" dt="2023-07-17T10:41:12.817" v="2284" actId="20577"/>
        <pc:sldMkLst>
          <pc:docMk/>
          <pc:sldMk cId="3991167040" sldId="284"/>
        </pc:sldMkLst>
        <pc:spChg chg="mod">
          <ac:chgData name="Juliet Forsyth" userId="b20620ee-80b0-465a-b905-e82100580f96" providerId="ADAL" clId="{FA0065A7-1565-4DC4-BC52-2B2E9923BA9A}" dt="2023-07-17T10:41:12.817" v="2284" actId="20577"/>
          <ac:spMkLst>
            <pc:docMk/>
            <pc:sldMk cId="3991167040" sldId="284"/>
            <ac:spMk id="3" creationId="{2E586C53-B0DC-4EA4-B88F-79736F80277B}"/>
          </ac:spMkLst>
        </pc:spChg>
      </pc:sldChg>
      <pc:sldChg chg="modSp mod">
        <pc:chgData name="Juliet Forsyth" userId="b20620ee-80b0-465a-b905-e82100580f96" providerId="ADAL" clId="{FA0065A7-1565-4DC4-BC52-2B2E9923BA9A}" dt="2023-07-17T10:41:34.848" v="2310" actId="20577"/>
        <pc:sldMkLst>
          <pc:docMk/>
          <pc:sldMk cId="3204824371" sldId="285"/>
        </pc:sldMkLst>
        <pc:spChg chg="mod">
          <ac:chgData name="Juliet Forsyth" userId="b20620ee-80b0-465a-b905-e82100580f96" providerId="ADAL" clId="{FA0065A7-1565-4DC4-BC52-2B2E9923BA9A}" dt="2023-07-17T10:41:34.848" v="2310" actId="20577"/>
          <ac:spMkLst>
            <pc:docMk/>
            <pc:sldMk cId="3204824371" sldId="285"/>
            <ac:spMk id="3" creationId="{CD38D084-FA70-4C23-B50C-2BA78E4A5B80}"/>
          </ac:spMkLst>
        </pc:spChg>
      </pc:sldChg>
      <pc:sldChg chg="modSp add del mod">
        <pc:chgData name="Juliet Forsyth" userId="b20620ee-80b0-465a-b905-e82100580f96" providerId="ADAL" clId="{FA0065A7-1565-4DC4-BC52-2B2E9923BA9A}" dt="2023-07-17T10:46:15.974" v="2439" actId="47"/>
        <pc:sldMkLst>
          <pc:docMk/>
          <pc:sldMk cId="3092876898" sldId="286"/>
        </pc:sldMkLst>
        <pc:spChg chg="mod">
          <ac:chgData name="Juliet Forsyth" userId="b20620ee-80b0-465a-b905-e82100580f96" providerId="ADAL" clId="{FA0065A7-1565-4DC4-BC52-2B2E9923BA9A}" dt="2021-10-19T19:38:59.282" v="1813" actId="20577"/>
          <ac:spMkLst>
            <pc:docMk/>
            <pc:sldMk cId="3092876898" sldId="286"/>
            <ac:spMk id="2" creationId="{394C1A59-0AB3-4070-BA4E-65407B0765F9}"/>
          </ac:spMkLst>
        </pc:spChg>
      </pc:sldChg>
      <pc:sldChg chg="modSp mod">
        <pc:chgData name="Juliet Forsyth" userId="b20620ee-80b0-465a-b905-e82100580f96" providerId="ADAL" clId="{FA0065A7-1565-4DC4-BC52-2B2E9923BA9A}" dt="2023-07-17T10:34:22.849" v="1825" actId="20577"/>
        <pc:sldMkLst>
          <pc:docMk/>
          <pc:sldMk cId="1733650902" sldId="287"/>
        </pc:sldMkLst>
        <pc:spChg chg="mod">
          <ac:chgData name="Juliet Forsyth" userId="b20620ee-80b0-465a-b905-e82100580f96" providerId="ADAL" clId="{FA0065A7-1565-4DC4-BC52-2B2E9923BA9A}" dt="2023-07-17T10:34:22.849" v="1825" actId="20577"/>
          <ac:spMkLst>
            <pc:docMk/>
            <pc:sldMk cId="1733650902" sldId="287"/>
            <ac:spMk id="3" creationId="{4868F7AF-DD38-468B-8B30-51D95DF29A62}"/>
          </ac:spMkLst>
        </pc:spChg>
      </pc:sldChg>
      <pc:sldChg chg="modSp mod">
        <pc:chgData name="Juliet Forsyth" userId="b20620ee-80b0-465a-b905-e82100580f96" providerId="ADAL" clId="{FA0065A7-1565-4DC4-BC52-2B2E9923BA9A}" dt="2023-07-17T10:35:10.034" v="1875" actId="20577"/>
        <pc:sldMkLst>
          <pc:docMk/>
          <pc:sldMk cId="3060948132" sldId="288"/>
        </pc:sldMkLst>
        <pc:spChg chg="mod">
          <ac:chgData name="Juliet Forsyth" userId="b20620ee-80b0-465a-b905-e82100580f96" providerId="ADAL" clId="{FA0065A7-1565-4DC4-BC52-2B2E9923BA9A}" dt="2023-07-17T10:35:04.335" v="1859" actId="20577"/>
          <ac:spMkLst>
            <pc:docMk/>
            <pc:sldMk cId="3060948132" sldId="288"/>
            <ac:spMk id="2" creationId="{AD02CA80-4C18-434F-BFCA-27396F34F997}"/>
          </ac:spMkLst>
        </pc:spChg>
        <pc:spChg chg="mod">
          <ac:chgData name="Juliet Forsyth" userId="b20620ee-80b0-465a-b905-e82100580f96" providerId="ADAL" clId="{FA0065A7-1565-4DC4-BC52-2B2E9923BA9A}" dt="2023-07-17T10:35:10.034" v="1875" actId="20577"/>
          <ac:spMkLst>
            <pc:docMk/>
            <pc:sldMk cId="3060948132" sldId="288"/>
            <ac:spMk id="3" creationId="{0D4551BF-D111-414E-BEF9-85E160F86E4E}"/>
          </ac:spMkLst>
        </pc:spChg>
      </pc:sldChg>
      <pc:sldChg chg="modNotesTx">
        <pc:chgData name="Juliet Forsyth" userId="b20620ee-80b0-465a-b905-e82100580f96" providerId="ADAL" clId="{FA0065A7-1565-4DC4-BC52-2B2E9923BA9A}" dt="2023-07-17T10:37:25.605" v="1982" actId="20577"/>
        <pc:sldMkLst>
          <pc:docMk/>
          <pc:sldMk cId="1977891295" sldId="289"/>
        </pc:sldMkLst>
      </pc:sldChg>
      <pc:sldChg chg="del">
        <pc:chgData name="Juliet Forsyth" userId="b20620ee-80b0-465a-b905-e82100580f96" providerId="ADAL" clId="{FA0065A7-1565-4DC4-BC52-2B2E9923BA9A}" dt="2023-07-17T10:43:08.204" v="2311" actId="2696"/>
        <pc:sldMkLst>
          <pc:docMk/>
          <pc:sldMk cId="3634620641" sldId="290"/>
        </pc:sldMkLst>
      </pc:sldChg>
      <pc:sldChg chg="del">
        <pc:chgData name="Juliet Forsyth" userId="b20620ee-80b0-465a-b905-e82100580f96" providerId="ADAL" clId="{FA0065A7-1565-4DC4-BC52-2B2E9923BA9A}" dt="2023-07-17T10:43:08.204" v="2311" actId="2696"/>
        <pc:sldMkLst>
          <pc:docMk/>
          <pc:sldMk cId="1065463699" sldId="291"/>
        </pc:sldMkLst>
      </pc:sldChg>
      <pc:sldChg chg="modSp del mod">
        <pc:chgData name="Juliet Forsyth" userId="b20620ee-80b0-465a-b905-e82100580f96" providerId="ADAL" clId="{FA0065A7-1565-4DC4-BC52-2B2E9923BA9A}" dt="2023-07-17T10:43:08.204" v="2311" actId="2696"/>
        <pc:sldMkLst>
          <pc:docMk/>
          <pc:sldMk cId="3259720772" sldId="292"/>
        </pc:sldMkLst>
        <pc:spChg chg="mod">
          <ac:chgData name="Juliet Forsyth" userId="b20620ee-80b0-465a-b905-e82100580f96" providerId="ADAL" clId="{FA0065A7-1565-4DC4-BC52-2B2E9923BA9A}" dt="2021-10-04T20:21:48.433" v="1786" actId="20577"/>
          <ac:spMkLst>
            <pc:docMk/>
            <pc:sldMk cId="3259720772" sldId="292"/>
            <ac:spMk id="9" creationId="{E25BB9DB-1F81-44A5-AFA5-C229A91A046C}"/>
          </ac:spMkLst>
        </pc:spChg>
      </pc:sldChg>
      <pc:sldChg chg="del">
        <pc:chgData name="Juliet Forsyth" userId="b20620ee-80b0-465a-b905-e82100580f96" providerId="ADAL" clId="{FA0065A7-1565-4DC4-BC52-2B2E9923BA9A}" dt="2023-07-17T10:43:08.204" v="2311" actId="2696"/>
        <pc:sldMkLst>
          <pc:docMk/>
          <pc:sldMk cId="2164302954" sldId="293"/>
        </pc:sldMkLst>
      </pc:sldChg>
      <pc:sldChg chg="modSp">
        <pc:chgData name="Juliet Forsyth" userId="b20620ee-80b0-465a-b905-e82100580f96" providerId="ADAL" clId="{FA0065A7-1565-4DC4-BC52-2B2E9923BA9A}" dt="2021-10-04T20:14:01.454" v="984" actId="20577"/>
        <pc:sldMkLst>
          <pc:docMk/>
          <pc:sldMk cId="459775596" sldId="294"/>
        </pc:sldMkLst>
        <pc:spChg chg="mod">
          <ac:chgData name="Juliet Forsyth" userId="b20620ee-80b0-465a-b905-e82100580f96" providerId="ADAL" clId="{FA0065A7-1565-4DC4-BC52-2B2E9923BA9A}" dt="2021-10-04T20:14:01.454" v="984" actId="20577"/>
          <ac:spMkLst>
            <pc:docMk/>
            <pc:sldMk cId="459775596" sldId="294"/>
            <ac:spMk id="3" creationId="{13A57BE0-DB46-419F-9446-4E4E30EB9EB0}"/>
          </ac:spMkLst>
        </pc:spChg>
      </pc:sldChg>
      <pc:sldChg chg="del">
        <pc:chgData name="Juliet Forsyth" userId="b20620ee-80b0-465a-b905-e82100580f96" providerId="ADAL" clId="{FA0065A7-1565-4DC4-BC52-2B2E9923BA9A}" dt="2023-07-17T10:43:08.204" v="2311" actId="2696"/>
        <pc:sldMkLst>
          <pc:docMk/>
          <pc:sldMk cId="1177928154" sldId="295"/>
        </pc:sldMkLst>
      </pc:sldChg>
      <pc:sldChg chg="del">
        <pc:chgData name="Juliet Forsyth" userId="b20620ee-80b0-465a-b905-e82100580f96" providerId="ADAL" clId="{FA0065A7-1565-4DC4-BC52-2B2E9923BA9A}" dt="2023-07-17T10:43:08.204" v="2311" actId="2696"/>
        <pc:sldMkLst>
          <pc:docMk/>
          <pc:sldMk cId="3404069190" sldId="296"/>
        </pc:sldMkLst>
      </pc:sldChg>
      <pc:sldChg chg="del">
        <pc:chgData name="Juliet Forsyth" userId="b20620ee-80b0-465a-b905-e82100580f96" providerId="ADAL" clId="{FA0065A7-1565-4DC4-BC52-2B2E9923BA9A}" dt="2023-07-17T10:43:08.204" v="2311" actId="2696"/>
        <pc:sldMkLst>
          <pc:docMk/>
          <pc:sldMk cId="964512583" sldId="297"/>
        </pc:sldMkLst>
      </pc:sldChg>
      <pc:sldChg chg="del">
        <pc:chgData name="Juliet Forsyth" userId="b20620ee-80b0-465a-b905-e82100580f96" providerId="ADAL" clId="{FA0065A7-1565-4DC4-BC52-2B2E9923BA9A}" dt="2023-07-17T10:43:08.204" v="2311" actId="2696"/>
        <pc:sldMkLst>
          <pc:docMk/>
          <pc:sldMk cId="1559608294" sldId="299"/>
        </pc:sldMkLst>
      </pc:sldChg>
      <pc:sldChg chg="del">
        <pc:chgData name="Juliet Forsyth" userId="b20620ee-80b0-465a-b905-e82100580f96" providerId="ADAL" clId="{FA0065A7-1565-4DC4-BC52-2B2E9923BA9A}" dt="2023-07-17T10:43:08.204" v="2311" actId="2696"/>
        <pc:sldMkLst>
          <pc:docMk/>
          <pc:sldMk cId="297545826" sldId="300"/>
        </pc:sldMkLst>
      </pc:sldChg>
      <pc:sldChg chg="del">
        <pc:chgData name="Juliet Forsyth" userId="b20620ee-80b0-465a-b905-e82100580f96" providerId="ADAL" clId="{FA0065A7-1565-4DC4-BC52-2B2E9923BA9A}" dt="2023-07-17T10:43:08.204" v="2311" actId="2696"/>
        <pc:sldMkLst>
          <pc:docMk/>
          <pc:sldMk cId="3131268140" sldId="301"/>
        </pc:sldMkLst>
      </pc:sldChg>
      <pc:sldChg chg="del">
        <pc:chgData name="Juliet Forsyth" userId="b20620ee-80b0-465a-b905-e82100580f96" providerId="ADAL" clId="{FA0065A7-1565-4DC4-BC52-2B2E9923BA9A}" dt="2023-07-17T10:43:08.204" v="2311" actId="2696"/>
        <pc:sldMkLst>
          <pc:docMk/>
          <pc:sldMk cId="880753269" sldId="302"/>
        </pc:sldMkLst>
      </pc:sldChg>
      <pc:sldChg chg="modSp del mod">
        <pc:chgData name="Juliet Forsyth" userId="b20620ee-80b0-465a-b905-e82100580f96" providerId="ADAL" clId="{FA0065A7-1565-4DC4-BC52-2B2E9923BA9A}" dt="2023-07-17T10:46:11.989" v="2434" actId="47"/>
        <pc:sldMkLst>
          <pc:docMk/>
          <pc:sldMk cId="235390841" sldId="303"/>
        </pc:sldMkLst>
        <pc:spChg chg="mod">
          <ac:chgData name="Juliet Forsyth" userId="b20620ee-80b0-465a-b905-e82100580f96" providerId="ADAL" clId="{FA0065A7-1565-4DC4-BC52-2B2E9923BA9A}" dt="2021-10-04T20:22:27.447" v="1788" actId="1076"/>
          <ac:spMkLst>
            <pc:docMk/>
            <pc:sldMk cId="235390841" sldId="303"/>
            <ac:spMk id="2" creationId="{47738C09-DEF9-4936-A776-3A78ADAF19EC}"/>
          </ac:spMkLst>
        </pc:spChg>
      </pc:sldChg>
      <pc:sldChg chg="del">
        <pc:chgData name="Juliet Forsyth" userId="b20620ee-80b0-465a-b905-e82100580f96" providerId="ADAL" clId="{FA0065A7-1565-4DC4-BC52-2B2E9923BA9A}" dt="2023-07-17T10:46:11.706" v="2433" actId="47"/>
        <pc:sldMkLst>
          <pc:docMk/>
          <pc:sldMk cId="2240692144" sldId="304"/>
        </pc:sldMkLst>
      </pc:sldChg>
      <pc:sldChg chg="del">
        <pc:chgData name="Juliet Forsyth" userId="b20620ee-80b0-465a-b905-e82100580f96" providerId="ADAL" clId="{FA0065A7-1565-4DC4-BC52-2B2E9923BA9A}" dt="2023-07-17T10:46:11.282" v="2432" actId="47"/>
        <pc:sldMkLst>
          <pc:docMk/>
          <pc:sldMk cId="3095686174" sldId="305"/>
        </pc:sldMkLst>
      </pc:sldChg>
      <pc:sldChg chg="modSp del mod">
        <pc:chgData name="Juliet Forsyth" userId="b20620ee-80b0-465a-b905-e82100580f96" providerId="ADAL" clId="{FA0065A7-1565-4DC4-BC52-2B2E9923BA9A}" dt="2023-07-17T10:43:08.204" v="2311" actId="2696"/>
        <pc:sldMkLst>
          <pc:docMk/>
          <pc:sldMk cId="1561551022" sldId="306"/>
        </pc:sldMkLst>
        <pc:spChg chg="mod">
          <ac:chgData name="Juliet Forsyth" userId="b20620ee-80b0-465a-b905-e82100580f96" providerId="ADAL" clId="{FA0065A7-1565-4DC4-BC52-2B2E9923BA9A}" dt="2021-10-04T20:19:05.426" v="1360" actId="207"/>
          <ac:spMkLst>
            <pc:docMk/>
            <pc:sldMk cId="1561551022" sldId="306"/>
            <ac:spMk id="2" creationId="{5F11A83F-9D4C-4173-BE79-2B10A400B2E3}"/>
          </ac:spMkLst>
        </pc:spChg>
        <pc:spChg chg="mod">
          <ac:chgData name="Juliet Forsyth" userId="b20620ee-80b0-465a-b905-e82100580f96" providerId="ADAL" clId="{FA0065A7-1565-4DC4-BC52-2B2E9923BA9A}" dt="2021-10-04T20:19:00.500" v="1359" actId="207"/>
          <ac:spMkLst>
            <pc:docMk/>
            <pc:sldMk cId="1561551022" sldId="306"/>
            <ac:spMk id="3" creationId="{8FE3F287-50B5-414C-8E86-854C1D9D5271}"/>
          </ac:spMkLst>
        </pc:spChg>
      </pc:sldChg>
      <pc:sldChg chg="modSp del mod">
        <pc:chgData name="Juliet Forsyth" userId="b20620ee-80b0-465a-b905-e82100580f96" providerId="ADAL" clId="{FA0065A7-1565-4DC4-BC52-2B2E9923BA9A}" dt="2023-07-17T10:46:10.748" v="2431" actId="47"/>
        <pc:sldMkLst>
          <pc:docMk/>
          <pc:sldMk cId="1854757883" sldId="307"/>
        </pc:sldMkLst>
        <pc:spChg chg="mod">
          <ac:chgData name="Juliet Forsyth" userId="b20620ee-80b0-465a-b905-e82100580f96" providerId="ADAL" clId="{FA0065A7-1565-4DC4-BC52-2B2E9923BA9A}" dt="2021-10-04T20:22:10.395" v="1787" actId="1076"/>
          <ac:spMkLst>
            <pc:docMk/>
            <pc:sldMk cId="1854757883" sldId="307"/>
            <ac:spMk id="2" creationId="{E62BE2D3-ADD2-4423-8B00-E23C296E98C6}"/>
          </ac:spMkLst>
        </pc:spChg>
      </pc:sldChg>
      <pc:sldChg chg="del">
        <pc:chgData name="Juliet Forsyth" userId="b20620ee-80b0-465a-b905-e82100580f96" providerId="ADAL" clId="{FA0065A7-1565-4DC4-BC52-2B2E9923BA9A}" dt="2023-07-17T10:43:08.204" v="2311" actId="2696"/>
        <pc:sldMkLst>
          <pc:docMk/>
          <pc:sldMk cId="2637795082" sldId="308"/>
        </pc:sldMkLst>
      </pc:sldChg>
      <pc:sldChg chg="del">
        <pc:chgData name="Juliet Forsyth" userId="b20620ee-80b0-465a-b905-e82100580f96" providerId="ADAL" clId="{FA0065A7-1565-4DC4-BC52-2B2E9923BA9A}" dt="2023-07-17T10:43:08.204" v="2311" actId="2696"/>
        <pc:sldMkLst>
          <pc:docMk/>
          <pc:sldMk cId="1915735851" sldId="309"/>
        </pc:sldMkLst>
      </pc:sldChg>
      <pc:sldChg chg="modSp new del mod">
        <pc:chgData name="Juliet Forsyth" userId="b20620ee-80b0-465a-b905-e82100580f96" providerId="ADAL" clId="{FA0065A7-1565-4DC4-BC52-2B2E9923BA9A}" dt="2023-07-17T10:38:02.849" v="1986" actId="47"/>
        <pc:sldMkLst>
          <pc:docMk/>
          <pc:sldMk cId="529436277" sldId="310"/>
        </pc:sldMkLst>
        <pc:spChg chg="mod">
          <ac:chgData name="Juliet Forsyth" userId="b20620ee-80b0-465a-b905-e82100580f96" providerId="ADAL" clId="{FA0065A7-1565-4DC4-BC52-2B2E9923BA9A}" dt="2021-10-04T20:07:27.131" v="348" actId="20577"/>
          <ac:spMkLst>
            <pc:docMk/>
            <pc:sldMk cId="529436277" sldId="310"/>
            <ac:spMk id="2" creationId="{4F10D5BC-6C48-47A9-B82C-5F6A2699C11A}"/>
          </ac:spMkLst>
        </pc:spChg>
        <pc:spChg chg="mod">
          <ac:chgData name="Juliet Forsyth" userId="b20620ee-80b0-465a-b905-e82100580f96" providerId="ADAL" clId="{FA0065A7-1565-4DC4-BC52-2B2E9923BA9A}" dt="2021-10-04T20:14:06.267" v="986" actId="27636"/>
          <ac:spMkLst>
            <pc:docMk/>
            <pc:sldMk cId="529436277" sldId="310"/>
            <ac:spMk id="3" creationId="{5F96052C-42AE-4456-83E9-45DB1F7D612E}"/>
          </ac:spMkLst>
        </pc:spChg>
      </pc:sldChg>
    </pc:docChg>
  </pc:docChgLst>
  <pc:docChgLst>
    <pc:chgData name="Juliet Forsyth" userId="b20620ee-80b0-465a-b905-e82100580f96" providerId="ADAL" clId="{40FE8484-4E06-456B-BD33-04742312A2B2}"/>
    <pc:docChg chg="undo custSel addSld delSld modSld sldOrd addSection delSection">
      <pc:chgData name="Juliet Forsyth" userId="b20620ee-80b0-465a-b905-e82100580f96" providerId="ADAL" clId="{40FE8484-4E06-456B-BD33-04742312A2B2}" dt="2021-05-07T08:36:07.674" v="16927" actId="20577"/>
      <pc:docMkLst>
        <pc:docMk/>
      </pc:docMkLst>
      <pc:sldChg chg="addSp delSp modSp mod setBg addAnim delAnim setClrOvrMap">
        <pc:chgData name="Juliet Forsyth" userId="b20620ee-80b0-465a-b905-e82100580f96" providerId="ADAL" clId="{40FE8484-4E06-456B-BD33-04742312A2B2}" dt="2021-05-04T10:38:20.239" v="5617" actId="20577"/>
        <pc:sldMkLst>
          <pc:docMk/>
          <pc:sldMk cId="899898774" sldId="256"/>
        </pc:sldMkLst>
        <pc:spChg chg="mod">
          <ac:chgData name="Juliet Forsyth" userId="b20620ee-80b0-465a-b905-e82100580f96" providerId="ADAL" clId="{40FE8484-4E06-456B-BD33-04742312A2B2}" dt="2021-05-04T10:38:20.239" v="5617" actId="20577"/>
          <ac:spMkLst>
            <pc:docMk/>
            <pc:sldMk cId="899898774" sldId="256"/>
            <ac:spMk id="2" creationId="{A9E65535-5B9E-49A7-85B5-8F32F4F24D7B}"/>
          </ac:spMkLst>
        </pc:spChg>
        <pc:spChg chg="mod">
          <ac:chgData name="Juliet Forsyth" userId="b20620ee-80b0-465a-b905-e82100580f96" providerId="ADAL" clId="{40FE8484-4E06-456B-BD33-04742312A2B2}" dt="2021-05-04T10:38:09.048" v="5608" actId="26606"/>
          <ac:spMkLst>
            <pc:docMk/>
            <pc:sldMk cId="899898774" sldId="256"/>
            <ac:spMk id="3" creationId="{1CBD980D-01B2-456C-A096-DFFC7727E3F2}"/>
          </ac:spMkLst>
        </pc:spChg>
        <pc:spChg chg="add del">
          <ac:chgData name="Juliet Forsyth" userId="b20620ee-80b0-465a-b905-e82100580f96" providerId="ADAL" clId="{40FE8484-4E06-456B-BD33-04742312A2B2}" dt="2021-05-04T10:38:09.036" v="5607" actId="26606"/>
          <ac:spMkLst>
            <pc:docMk/>
            <pc:sldMk cId="899898774" sldId="256"/>
            <ac:spMk id="75" creationId="{83FA766D-3260-4E0A-9E7F-A2C93DFF1932}"/>
          </ac:spMkLst>
        </pc:spChg>
        <pc:spChg chg="add del">
          <ac:chgData name="Juliet Forsyth" userId="b20620ee-80b0-465a-b905-e82100580f96" providerId="ADAL" clId="{40FE8484-4E06-456B-BD33-04742312A2B2}" dt="2021-05-04T10:38:09.036" v="5607" actId="26606"/>
          <ac:spMkLst>
            <pc:docMk/>
            <pc:sldMk cId="899898774" sldId="256"/>
            <ac:spMk id="77" creationId="{CB435A06-5FFD-4CF8-BE06-3796EC42003A}"/>
          </ac:spMkLst>
        </pc:spChg>
        <pc:spChg chg="add del">
          <ac:chgData name="Juliet Forsyth" userId="b20620ee-80b0-465a-b905-e82100580f96" providerId="ADAL" clId="{40FE8484-4E06-456B-BD33-04742312A2B2}" dt="2021-05-04T10:38:09.036" v="5607" actId="26606"/>
          <ac:spMkLst>
            <pc:docMk/>
            <pc:sldMk cId="899898774" sldId="256"/>
            <ac:spMk id="79" creationId="{5E10DA6E-C3FF-4539-BF84-4775BB7EC422}"/>
          </ac:spMkLst>
        </pc:spChg>
        <pc:picChg chg="add mod">
          <ac:chgData name="Juliet Forsyth" userId="b20620ee-80b0-465a-b905-e82100580f96" providerId="ADAL" clId="{40FE8484-4E06-456B-BD33-04742312A2B2}" dt="2021-05-04T10:38:09.048" v="5608" actId="26606"/>
          <ac:picMkLst>
            <pc:docMk/>
            <pc:sldMk cId="899898774" sldId="256"/>
            <ac:picMk id="1026" creationId="{D530FCEC-709A-4335-9D24-1A0651E7E8E5}"/>
          </ac:picMkLst>
        </pc:picChg>
        <pc:picChg chg="add mod ord">
          <ac:chgData name="Juliet Forsyth" userId="b20620ee-80b0-465a-b905-e82100580f96" providerId="ADAL" clId="{40FE8484-4E06-456B-BD33-04742312A2B2}" dt="2021-05-04T10:38:09.048" v="5608" actId="26606"/>
          <ac:picMkLst>
            <pc:docMk/>
            <pc:sldMk cId="899898774" sldId="256"/>
            <ac:picMk id="1028" creationId="{4DD5E76B-2868-4ECC-ACA3-CE9F7842C05C}"/>
          </ac:picMkLst>
        </pc:picChg>
        <pc:picChg chg="add mod">
          <ac:chgData name="Juliet Forsyth" userId="b20620ee-80b0-465a-b905-e82100580f96" providerId="ADAL" clId="{40FE8484-4E06-456B-BD33-04742312A2B2}" dt="2021-05-04T10:38:09.048" v="5608" actId="26606"/>
          <ac:picMkLst>
            <pc:docMk/>
            <pc:sldMk cId="899898774" sldId="256"/>
            <ac:picMk id="1030" creationId="{4F464A2A-A5CE-49D2-867B-24F5C9020214}"/>
          </ac:picMkLst>
        </pc:picChg>
      </pc:sldChg>
      <pc:sldChg chg="addSp modSp mod modNotesTx">
        <pc:chgData name="Juliet Forsyth" userId="b20620ee-80b0-465a-b905-e82100580f96" providerId="ADAL" clId="{40FE8484-4E06-456B-BD33-04742312A2B2}" dt="2021-05-03T18:53:42.069" v="4841" actId="20577"/>
        <pc:sldMkLst>
          <pc:docMk/>
          <pc:sldMk cId="2011753173" sldId="257"/>
        </pc:sldMkLst>
        <pc:spChg chg="mod">
          <ac:chgData name="Juliet Forsyth" userId="b20620ee-80b0-465a-b905-e82100580f96" providerId="ADAL" clId="{40FE8484-4E06-456B-BD33-04742312A2B2}" dt="2021-04-28T06:26:24.333" v="76" actId="20577"/>
          <ac:spMkLst>
            <pc:docMk/>
            <pc:sldMk cId="2011753173" sldId="257"/>
            <ac:spMk id="2" creationId="{8E1FF36B-E832-444B-A1E8-932FBC8E9A62}"/>
          </ac:spMkLst>
        </pc:spChg>
        <pc:spChg chg="mod">
          <ac:chgData name="Juliet Forsyth" userId="b20620ee-80b0-465a-b905-e82100580f96" providerId="ADAL" clId="{40FE8484-4E06-456B-BD33-04742312A2B2}" dt="2021-05-03T18:53:42.069" v="4841" actId="20577"/>
          <ac:spMkLst>
            <pc:docMk/>
            <pc:sldMk cId="2011753173" sldId="257"/>
            <ac:spMk id="3" creationId="{B7BB3DD6-B160-4865-87CB-AD613E47E16F}"/>
          </ac:spMkLst>
        </pc:spChg>
        <pc:picChg chg="add mod">
          <ac:chgData name="Juliet Forsyth" userId="b20620ee-80b0-465a-b905-e82100580f96" providerId="ADAL" clId="{40FE8484-4E06-456B-BD33-04742312A2B2}" dt="2021-05-03T15:10:22.315" v="3249" actId="1076"/>
          <ac:picMkLst>
            <pc:docMk/>
            <pc:sldMk cId="2011753173" sldId="257"/>
            <ac:picMk id="4" creationId="{DEABCDA3-1719-4177-B13E-73D4C8070186}"/>
          </ac:picMkLst>
        </pc:picChg>
        <pc:picChg chg="mod">
          <ac:chgData name="Juliet Forsyth" userId="b20620ee-80b0-465a-b905-e82100580f96" providerId="ADAL" clId="{40FE8484-4E06-456B-BD33-04742312A2B2}" dt="2021-05-03T15:10:23.927" v="3250" actId="1076"/>
          <ac:picMkLst>
            <pc:docMk/>
            <pc:sldMk cId="2011753173" sldId="257"/>
            <ac:picMk id="2050" creationId="{D50FBA14-8D7C-47F0-A4C8-9A9AFE916E36}"/>
          </ac:picMkLst>
        </pc:picChg>
      </pc:sldChg>
      <pc:sldChg chg="addSp delSp modSp mod ord setBg modAnim setClrOvrMap">
        <pc:chgData name="Juliet Forsyth" userId="b20620ee-80b0-465a-b905-e82100580f96" providerId="ADAL" clId="{40FE8484-4E06-456B-BD33-04742312A2B2}" dt="2021-05-04T10:39:49.176" v="5623"/>
        <pc:sldMkLst>
          <pc:docMk/>
          <pc:sldMk cId="2073582828" sldId="258"/>
        </pc:sldMkLst>
        <pc:spChg chg="mod">
          <ac:chgData name="Juliet Forsyth" userId="b20620ee-80b0-465a-b905-e82100580f96" providerId="ADAL" clId="{40FE8484-4E06-456B-BD33-04742312A2B2}" dt="2021-05-04T10:39:16.815" v="5620" actId="26606"/>
          <ac:spMkLst>
            <pc:docMk/>
            <pc:sldMk cId="2073582828" sldId="258"/>
            <ac:spMk id="2" creationId="{D8E1DCCD-43B2-415F-A716-989D719D63F2}"/>
          </ac:spMkLst>
        </pc:spChg>
        <pc:spChg chg="del">
          <ac:chgData name="Juliet Forsyth" userId="b20620ee-80b0-465a-b905-e82100580f96" providerId="ADAL" clId="{40FE8484-4E06-456B-BD33-04742312A2B2}" dt="2021-05-03T14:25:08.583" v="1388" actId="478"/>
          <ac:spMkLst>
            <pc:docMk/>
            <pc:sldMk cId="2073582828" sldId="258"/>
            <ac:spMk id="3" creationId="{8D812560-E114-44DB-B2D9-837F1FCBCBCD}"/>
          </ac:spMkLst>
        </pc:spChg>
        <pc:spChg chg="add mod ord">
          <ac:chgData name="Juliet Forsyth" userId="b20620ee-80b0-465a-b905-e82100580f96" providerId="ADAL" clId="{40FE8484-4E06-456B-BD33-04742312A2B2}" dt="2021-05-04T10:39:16.815" v="5620" actId="26606"/>
          <ac:spMkLst>
            <pc:docMk/>
            <pc:sldMk cId="2073582828" sldId="258"/>
            <ac:spMk id="4" creationId="{28D25C6D-9471-4F30-AEE4-30239E9CFFE7}"/>
          </ac:spMkLst>
        </pc:spChg>
        <pc:spChg chg="add">
          <ac:chgData name="Juliet Forsyth" userId="b20620ee-80b0-465a-b905-e82100580f96" providerId="ADAL" clId="{40FE8484-4E06-456B-BD33-04742312A2B2}" dt="2021-05-04T10:39:16.815" v="5620" actId="26606"/>
          <ac:spMkLst>
            <pc:docMk/>
            <pc:sldMk cId="2073582828" sldId="258"/>
            <ac:spMk id="71" creationId="{9B76D444-2756-434F-AE61-96D69830C13E}"/>
          </ac:spMkLst>
        </pc:spChg>
        <pc:spChg chg="add">
          <ac:chgData name="Juliet Forsyth" userId="b20620ee-80b0-465a-b905-e82100580f96" providerId="ADAL" clId="{40FE8484-4E06-456B-BD33-04742312A2B2}" dt="2021-05-04T10:39:16.815" v="5620" actId="26606"/>
          <ac:spMkLst>
            <pc:docMk/>
            <pc:sldMk cId="2073582828" sldId="258"/>
            <ac:spMk id="73" creationId="{0AF80B57-54E2-4D01-8731-3F38B0C56C95}"/>
          </ac:spMkLst>
        </pc:spChg>
        <pc:picChg chg="del mod">
          <ac:chgData name="Juliet Forsyth" userId="b20620ee-80b0-465a-b905-e82100580f96" providerId="ADAL" clId="{40FE8484-4E06-456B-BD33-04742312A2B2}" dt="2021-05-03T14:25:32.469" v="1390" actId="478"/>
          <ac:picMkLst>
            <pc:docMk/>
            <pc:sldMk cId="2073582828" sldId="258"/>
            <ac:picMk id="7" creationId="{869CDEB3-E73D-4BA6-AD28-FDA2D0597DCA}"/>
          </ac:picMkLst>
        </pc:picChg>
        <pc:picChg chg="add mod">
          <ac:chgData name="Juliet Forsyth" userId="b20620ee-80b0-465a-b905-e82100580f96" providerId="ADAL" clId="{40FE8484-4E06-456B-BD33-04742312A2B2}" dt="2021-05-04T10:39:16.815" v="5620" actId="26606"/>
          <ac:picMkLst>
            <pc:docMk/>
            <pc:sldMk cId="2073582828" sldId="258"/>
            <ac:picMk id="2050" creationId="{2882B506-3487-4E8E-AC1B-24B5AA5B5BAA}"/>
          </ac:picMkLst>
        </pc:picChg>
      </pc:sldChg>
      <pc:sldChg chg="addSp delSp modSp mod setBg setClrOvrMap modNotesTx">
        <pc:chgData name="Juliet Forsyth" userId="b20620ee-80b0-465a-b905-e82100580f96" providerId="ADAL" clId="{40FE8484-4E06-456B-BD33-04742312A2B2}" dt="2021-05-05T11:01:47.758" v="15749" actId="20577"/>
        <pc:sldMkLst>
          <pc:docMk/>
          <pc:sldMk cId="1843321447" sldId="260"/>
        </pc:sldMkLst>
        <pc:spChg chg="mod">
          <ac:chgData name="Juliet Forsyth" userId="b20620ee-80b0-465a-b905-e82100580f96" providerId="ADAL" clId="{40FE8484-4E06-456B-BD33-04742312A2B2}" dt="2021-05-04T11:45:37.285" v="8224" actId="26606"/>
          <ac:spMkLst>
            <pc:docMk/>
            <pc:sldMk cId="1843321447" sldId="260"/>
            <ac:spMk id="2" creationId="{2D7BAF2D-4BE1-421A-AE5D-4823C19B14AF}"/>
          </ac:spMkLst>
        </pc:spChg>
        <pc:spChg chg="mod ord">
          <ac:chgData name="Juliet Forsyth" userId="b20620ee-80b0-465a-b905-e82100580f96" providerId="ADAL" clId="{40FE8484-4E06-456B-BD33-04742312A2B2}" dt="2021-05-04T11:45:37.285" v="8224" actId="26606"/>
          <ac:spMkLst>
            <pc:docMk/>
            <pc:sldMk cId="1843321447" sldId="260"/>
            <ac:spMk id="3" creationId="{9EF366BE-6C75-406B-BDE9-15C314E434E1}"/>
          </ac:spMkLst>
        </pc:spChg>
        <pc:spChg chg="add mod">
          <ac:chgData name="Juliet Forsyth" userId="b20620ee-80b0-465a-b905-e82100580f96" providerId="ADAL" clId="{40FE8484-4E06-456B-BD33-04742312A2B2}" dt="2021-05-04T12:15:14.169" v="11072" actId="1076"/>
          <ac:spMkLst>
            <pc:docMk/>
            <pc:sldMk cId="1843321447" sldId="260"/>
            <ac:spMk id="9" creationId="{A9752B75-042B-4281-A8CB-DE2AAAEBE09E}"/>
          </ac:spMkLst>
        </pc:spChg>
        <pc:spChg chg="add del">
          <ac:chgData name="Juliet Forsyth" userId="b20620ee-80b0-465a-b905-e82100580f96" providerId="ADAL" clId="{40FE8484-4E06-456B-BD33-04742312A2B2}" dt="2021-05-04T11:44:04.953" v="8218" actId="26606"/>
          <ac:spMkLst>
            <pc:docMk/>
            <pc:sldMk cId="1843321447" sldId="260"/>
            <ac:spMk id="71" creationId="{9B76D444-2756-434F-AE61-96D69830C13E}"/>
          </ac:spMkLst>
        </pc:spChg>
        <pc:spChg chg="add del">
          <ac:chgData name="Juliet Forsyth" userId="b20620ee-80b0-465a-b905-e82100580f96" providerId="ADAL" clId="{40FE8484-4E06-456B-BD33-04742312A2B2}" dt="2021-05-04T11:44:04.953" v="8218" actId="26606"/>
          <ac:spMkLst>
            <pc:docMk/>
            <pc:sldMk cId="1843321447" sldId="260"/>
            <ac:spMk id="73" creationId="{0AF80B57-54E2-4D01-8731-3F38B0C56C95}"/>
          </ac:spMkLst>
        </pc:spChg>
        <pc:picChg chg="mod ord">
          <ac:chgData name="Juliet Forsyth" userId="b20620ee-80b0-465a-b905-e82100580f96" providerId="ADAL" clId="{40FE8484-4E06-456B-BD33-04742312A2B2}" dt="2021-05-04T11:45:37.285" v="8224" actId="26606"/>
          <ac:picMkLst>
            <pc:docMk/>
            <pc:sldMk cId="1843321447" sldId="260"/>
            <ac:picMk id="4098" creationId="{F2935043-2747-4B41-8608-87FB114A7550}"/>
          </ac:picMkLst>
        </pc:picChg>
        <pc:picChg chg="add mod ord">
          <ac:chgData name="Juliet Forsyth" userId="b20620ee-80b0-465a-b905-e82100580f96" providerId="ADAL" clId="{40FE8484-4E06-456B-BD33-04742312A2B2}" dt="2021-05-04T11:45:37.285" v="8224" actId="26606"/>
          <ac:picMkLst>
            <pc:docMk/>
            <pc:sldMk cId="1843321447" sldId="260"/>
            <ac:picMk id="6146" creationId="{793BA45B-7A46-417D-BF0E-CE61CAA4E230}"/>
          </ac:picMkLst>
        </pc:picChg>
        <pc:picChg chg="add mod">
          <ac:chgData name="Juliet Forsyth" userId="b20620ee-80b0-465a-b905-e82100580f96" providerId="ADAL" clId="{40FE8484-4E06-456B-BD33-04742312A2B2}" dt="2021-05-04T11:45:37.285" v="8224" actId="26606"/>
          <ac:picMkLst>
            <pc:docMk/>
            <pc:sldMk cId="1843321447" sldId="260"/>
            <ac:picMk id="6148" creationId="{EC7B0535-F78E-42EE-AD4E-9F0FDF4D95D8}"/>
          </ac:picMkLst>
        </pc:picChg>
      </pc:sldChg>
      <pc:sldChg chg="addSp modSp mod setBg setClrOvrMap modNotesTx">
        <pc:chgData name="Juliet Forsyth" userId="b20620ee-80b0-465a-b905-e82100580f96" providerId="ADAL" clId="{40FE8484-4E06-456B-BD33-04742312A2B2}" dt="2021-05-04T11:49:17.510" v="8516" actId="26606"/>
        <pc:sldMkLst>
          <pc:docMk/>
          <pc:sldMk cId="365623852" sldId="261"/>
        </pc:sldMkLst>
        <pc:spChg chg="mod">
          <ac:chgData name="Juliet Forsyth" userId="b20620ee-80b0-465a-b905-e82100580f96" providerId="ADAL" clId="{40FE8484-4E06-456B-BD33-04742312A2B2}" dt="2021-05-04T11:49:17.510" v="8516" actId="26606"/>
          <ac:spMkLst>
            <pc:docMk/>
            <pc:sldMk cId="365623852" sldId="261"/>
            <ac:spMk id="2" creationId="{B73C5EBD-D009-4704-82E4-47591DA50A11}"/>
          </ac:spMkLst>
        </pc:spChg>
        <pc:spChg chg="mod ord">
          <ac:chgData name="Juliet Forsyth" userId="b20620ee-80b0-465a-b905-e82100580f96" providerId="ADAL" clId="{40FE8484-4E06-456B-BD33-04742312A2B2}" dt="2021-05-04T11:49:17.510" v="8516" actId="26606"/>
          <ac:spMkLst>
            <pc:docMk/>
            <pc:sldMk cId="365623852" sldId="261"/>
            <ac:spMk id="3" creationId="{D2D345F2-DC46-4372-A8B6-45D91F2ED539}"/>
          </ac:spMkLst>
        </pc:spChg>
        <pc:spChg chg="add">
          <ac:chgData name="Juliet Forsyth" userId="b20620ee-80b0-465a-b905-e82100580f96" providerId="ADAL" clId="{40FE8484-4E06-456B-BD33-04742312A2B2}" dt="2021-05-04T11:49:17.510" v="8516" actId="26606"/>
          <ac:spMkLst>
            <pc:docMk/>
            <pc:sldMk cId="365623852" sldId="261"/>
            <ac:spMk id="71" creationId="{9B76D444-2756-434F-AE61-96D69830C13E}"/>
          </ac:spMkLst>
        </pc:spChg>
        <pc:spChg chg="add">
          <ac:chgData name="Juliet Forsyth" userId="b20620ee-80b0-465a-b905-e82100580f96" providerId="ADAL" clId="{40FE8484-4E06-456B-BD33-04742312A2B2}" dt="2021-05-04T11:49:17.510" v="8516" actId="26606"/>
          <ac:spMkLst>
            <pc:docMk/>
            <pc:sldMk cId="365623852" sldId="261"/>
            <ac:spMk id="73" creationId="{0AF80B57-54E2-4D01-8731-3F38B0C56C95}"/>
          </ac:spMkLst>
        </pc:spChg>
        <pc:picChg chg="mod">
          <ac:chgData name="Juliet Forsyth" userId="b20620ee-80b0-465a-b905-e82100580f96" providerId="ADAL" clId="{40FE8484-4E06-456B-BD33-04742312A2B2}" dt="2021-05-04T11:49:17.510" v="8516" actId="26606"/>
          <ac:picMkLst>
            <pc:docMk/>
            <pc:sldMk cId="365623852" sldId="261"/>
            <ac:picMk id="5122" creationId="{4E60B74C-A4ED-4676-AC0D-79177C1EFCBA}"/>
          </ac:picMkLst>
        </pc:picChg>
      </pc:sldChg>
      <pc:sldChg chg="modSp mod">
        <pc:chgData name="Juliet Forsyth" userId="b20620ee-80b0-465a-b905-e82100580f96" providerId="ADAL" clId="{40FE8484-4E06-456B-BD33-04742312A2B2}" dt="2021-05-04T12:15:51.107" v="11096" actId="20577"/>
        <pc:sldMkLst>
          <pc:docMk/>
          <pc:sldMk cId="3562358763" sldId="264"/>
        </pc:sldMkLst>
        <pc:spChg chg="mod">
          <ac:chgData name="Juliet Forsyth" userId="b20620ee-80b0-465a-b905-e82100580f96" providerId="ADAL" clId="{40FE8484-4E06-456B-BD33-04742312A2B2}" dt="2021-05-04T12:15:51.107" v="11096" actId="20577"/>
          <ac:spMkLst>
            <pc:docMk/>
            <pc:sldMk cId="3562358763" sldId="264"/>
            <ac:spMk id="3" creationId="{2C30314F-FCDB-40AA-AA46-5FAA813D3BA7}"/>
          </ac:spMkLst>
        </pc:spChg>
      </pc:sldChg>
      <pc:sldChg chg="modSp mod">
        <pc:chgData name="Juliet Forsyth" userId="b20620ee-80b0-465a-b905-e82100580f96" providerId="ADAL" clId="{40FE8484-4E06-456B-BD33-04742312A2B2}" dt="2021-05-03T18:55:15.073" v="4870" actId="20577"/>
        <pc:sldMkLst>
          <pc:docMk/>
          <pc:sldMk cId="3676962831" sldId="265"/>
        </pc:sldMkLst>
        <pc:spChg chg="mod">
          <ac:chgData name="Juliet Forsyth" userId="b20620ee-80b0-465a-b905-e82100580f96" providerId="ADAL" clId="{40FE8484-4E06-456B-BD33-04742312A2B2}" dt="2021-05-03T18:55:15.073" v="4870" actId="20577"/>
          <ac:spMkLst>
            <pc:docMk/>
            <pc:sldMk cId="3676962831" sldId="265"/>
            <ac:spMk id="3" creationId="{1411F056-1FA3-4A16-B5BA-D3D09342E979}"/>
          </ac:spMkLst>
        </pc:spChg>
      </pc:sldChg>
      <pc:sldChg chg="modNotesTx">
        <pc:chgData name="Juliet Forsyth" userId="b20620ee-80b0-465a-b905-e82100580f96" providerId="ADAL" clId="{40FE8484-4E06-456B-BD33-04742312A2B2}" dt="2021-05-05T11:00:11.226" v="15538" actId="20577"/>
        <pc:sldMkLst>
          <pc:docMk/>
          <pc:sldMk cId="476012152" sldId="266"/>
        </pc:sldMkLst>
      </pc:sldChg>
      <pc:sldChg chg="addSp modSp mod">
        <pc:chgData name="Juliet Forsyth" userId="b20620ee-80b0-465a-b905-e82100580f96" providerId="ADAL" clId="{40FE8484-4E06-456B-BD33-04742312A2B2}" dt="2021-05-03T20:20:52.110" v="5207" actId="1076"/>
        <pc:sldMkLst>
          <pc:docMk/>
          <pc:sldMk cId="355741869" sldId="267"/>
        </pc:sldMkLst>
        <pc:spChg chg="mod">
          <ac:chgData name="Juliet Forsyth" userId="b20620ee-80b0-465a-b905-e82100580f96" providerId="ADAL" clId="{40FE8484-4E06-456B-BD33-04742312A2B2}" dt="2021-04-28T06:27:35.042" v="144" actId="20577"/>
          <ac:spMkLst>
            <pc:docMk/>
            <pc:sldMk cId="355741869" sldId="267"/>
            <ac:spMk id="2" creationId="{7DCE0743-33B2-462A-A535-605532AFF660}"/>
          </ac:spMkLst>
        </pc:spChg>
        <pc:spChg chg="mod">
          <ac:chgData name="Juliet Forsyth" userId="b20620ee-80b0-465a-b905-e82100580f96" providerId="ADAL" clId="{40FE8484-4E06-456B-BD33-04742312A2B2}" dt="2021-05-03T20:20:38.192" v="5204" actId="20577"/>
          <ac:spMkLst>
            <pc:docMk/>
            <pc:sldMk cId="355741869" sldId="267"/>
            <ac:spMk id="3" creationId="{56BEE33C-AE37-437B-9180-ED1CB2E54E89}"/>
          </ac:spMkLst>
        </pc:spChg>
        <pc:picChg chg="mod">
          <ac:chgData name="Juliet Forsyth" userId="b20620ee-80b0-465a-b905-e82100580f96" providerId="ADAL" clId="{40FE8484-4E06-456B-BD33-04742312A2B2}" dt="2021-05-03T20:20:32.840" v="5186" actId="1076"/>
          <ac:picMkLst>
            <pc:docMk/>
            <pc:sldMk cId="355741869" sldId="267"/>
            <ac:picMk id="4" creationId="{9B7E303A-1023-46EB-8418-388E21D215FF}"/>
          </ac:picMkLst>
        </pc:picChg>
        <pc:picChg chg="add mod">
          <ac:chgData name="Juliet Forsyth" userId="b20620ee-80b0-465a-b905-e82100580f96" providerId="ADAL" clId="{40FE8484-4E06-456B-BD33-04742312A2B2}" dt="2021-05-03T20:20:52.110" v="5207" actId="1076"/>
          <ac:picMkLst>
            <pc:docMk/>
            <pc:sldMk cId="355741869" sldId="267"/>
            <ac:picMk id="8194" creationId="{16AC9CD8-AB44-47EC-8172-BB15832CF360}"/>
          </ac:picMkLst>
        </pc:picChg>
      </pc:sldChg>
      <pc:sldChg chg="modSp new mod">
        <pc:chgData name="Juliet Forsyth" userId="b20620ee-80b0-465a-b905-e82100580f96" providerId="ADAL" clId="{40FE8484-4E06-456B-BD33-04742312A2B2}" dt="2021-05-04T13:32:19.198" v="15253" actId="20577"/>
        <pc:sldMkLst>
          <pc:docMk/>
          <pc:sldMk cId="3249970034" sldId="268"/>
        </pc:sldMkLst>
        <pc:spChg chg="mod">
          <ac:chgData name="Juliet Forsyth" userId="b20620ee-80b0-465a-b905-e82100580f96" providerId="ADAL" clId="{40FE8484-4E06-456B-BD33-04742312A2B2}" dt="2021-05-04T13:32:03.109" v="15207" actId="20577"/>
          <ac:spMkLst>
            <pc:docMk/>
            <pc:sldMk cId="3249970034" sldId="268"/>
            <ac:spMk id="2" creationId="{FDF6D8A5-09C1-419E-82E8-3A8324E60975}"/>
          </ac:spMkLst>
        </pc:spChg>
        <pc:spChg chg="mod">
          <ac:chgData name="Juliet Forsyth" userId="b20620ee-80b0-465a-b905-e82100580f96" providerId="ADAL" clId="{40FE8484-4E06-456B-BD33-04742312A2B2}" dt="2021-05-04T13:32:19.198" v="15253" actId="20577"/>
          <ac:spMkLst>
            <pc:docMk/>
            <pc:sldMk cId="3249970034" sldId="268"/>
            <ac:spMk id="3" creationId="{5AB5A358-9DCA-4D76-94ED-9A1BDC9615DF}"/>
          </ac:spMkLst>
        </pc:spChg>
      </pc:sldChg>
      <pc:sldChg chg="addSp modSp new mod ord setBg setClrOvrMap">
        <pc:chgData name="Juliet Forsyth" userId="b20620ee-80b0-465a-b905-e82100580f96" providerId="ADAL" clId="{40FE8484-4E06-456B-BD33-04742312A2B2}" dt="2021-05-04T13:36:12.908" v="15257" actId="26606"/>
        <pc:sldMkLst>
          <pc:docMk/>
          <pc:sldMk cId="2052257225" sldId="269"/>
        </pc:sldMkLst>
        <pc:spChg chg="mod">
          <ac:chgData name="Juliet Forsyth" userId="b20620ee-80b0-465a-b905-e82100580f96" providerId="ADAL" clId="{40FE8484-4E06-456B-BD33-04742312A2B2}" dt="2021-05-04T13:36:12.908" v="15257" actId="26606"/>
          <ac:spMkLst>
            <pc:docMk/>
            <pc:sldMk cId="2052257225" sldId="269"/>
            <ac:spMk id="2" creationId="{9FA5405D-F2D0-4909-87C4-71AAB904C3B7}"/>
          </ac:spMkLst>
        </pc:spChg>
        <pc:spChg chg="mod ord">
          <ac:chgData name="Juliet Forsyth" userId="b20620ee-80b0-465a-b905-e82100580f96" providerId="ADAL" clId="{40FE8484-4E06-456B-BD33-04742312A2B2}" dt="2021-05-04T13:36:12.908" v="15257" actId="26606"/>
          <ac:spMkLst>
            <pc:docMk/>
            <pc:sldMk cId="2052257225" sldId="269"/>
            <ac:spMk id="3" creationId="{A28A22B9-1D25-46D3-A8BD-D38AB85C5ACD}"/>
          </ac:spMkLst>
        </pc:spChg>
        <pc:spChg chg="add">
          <ac:chgData name="Juliet Forsyth" userId="b20620ee-80b0-465a-b905-e82100580f96" providerId="ADAL" clId="{40FE8484-4E06-456B-BD33-04742312A2B2}" dt="2021-05-04T13:36:12.908" v="15257" actId="26606"/>
          <ac:spMkLst>
            <pc:docMk/>
            <pc:sldMk cId="2052257225" sldId="269"/>
            <ac:spMk id="71" creationId="{9B76D444-2756-434F-AE61-96D69830C13E}"/>
          </ac:spMkLst>
        </pc:spChg>
        <pc:spChg chg="add">
          <ac:chgData name="Juliet Forsyth" userId="b20620ee-80b0-465a-b905-e82100580f96" providerId="ADAL" clId="{40FE8484-4E06-456B-BD33-04742312A2B2}" dt="2021-05-04T13:36:12.908" v="15257" actId="26606"/>
          <ac:spMkLst>
            <pc:docMk/>
            <pc:sldMk cId="2052257225" sldId="269"/>
            <ac:spMk id="73" creationId="{0AF80B57-54E2-4D01-8731-3F38B0C56C95}"/>
          </ac:spMkLst>
        </pc:spChg>
        <pc:picChg chg="add mod">
          <ac:chgData name="Juliet Forsyth" userId="b20620ee-80b0-465a-b905-e82100580f96" providerId="ADAL" clId="{40FE8484-4E06-456B-BD33-04742312A2B2}" dt="2021-05-04T13:36:12.908" v="15257" actId="26606"/>
          <ac:picMkLst>
            <pc:docMk/>
            <pc:sldMk cId="2052257225" sldId="269"/>
            <ac:picMk id="2050" creationId="{6F65080B-2012-48FA-9E34-303DFD04AEC8}"/>
          </ac:picMkLst>
        </pc:picChg>
      </pc:sldChg>
      <pc:sldChg chg="new del">
        <pc:chgData name="Juliet Forsyth" userId="b20620ee-80b0-465a-b905-e82100580f96" providerId="ADAL" clId="{40FE8484-4E06-456B-BD33-04742312A2B2}" dt="2021-04-28T06:27:00.403" v="94" actId="680"/>
        <pc:sldMkLst>
          <pc:docMk/>
          <pc:sldMk cId="3501707443" sldId="269"/>
        </pc:sldMkLst>
      </pc:sldChg>
      <pc:sldChg chg="addSp modSp new mod">
        <pc:chgData name="Juliet Forsyth" userId="b20620ee-80b0-465a-b905-e82100580f96" providerId="ADAL" clId="{40FE8484-4E06-456B-BD33-04742312A2B2}" dt="2021-05-04T12:06:30.357" v="10000" actId="255"/>
        <pc:sldMkLst>
          <pc:docMk/>
          <pc:sldMk cId="3637399832" sldId="270"/>
        </pc:sldMkLst>
        <pc:spChg chg="mod">
          <ac:chgData name="Juliet Forsyth" userId="b20620ee-80b0-465a-b905-e82100580f96" providerId="ADAL" clId="{40FE8484-4E06-456B-BD33-04742312A2B2}" dt="2021-04-28T06:27:49.942" v="154" actId="20577"/>
          <ac:spMkLst>
            <pc:docMk/>
            <pc:sldMk cId="3637399832" sldId="270"/>
            <ac:spMk id="2" creationId="{C1C0FD68-98B8-4998-B26B-BA9073590114}"/>
          </ac:spMkLst>
        </pc:spChg>
        <pc:spChg chg="mod">
          <ac:chgData name="Juliet Forsyth" userId="b20620ee-80b0-465a-b905-e82100580f96" providerId="ADAL" clId="{40FE8484-4E06-456B-BD33-04742312A2B2}" dt="2021-05-04T12:02:52.718" v="9507" actId="20577"/>
          <ac:spMkLst>
            <pc:docMk/>
            <pc:sldMk cId="3637399832" sldId="270"/>
            <ac:spMk id="3" creationId="{E2A8FCF2-3DF8-4FED-8D53-042ECD192AB1}"/>
          </ac:spMkLst>
        </pc:spChg>
        <pc:spChg chg="add mod">
          <ac:chgData name="Juliet Forsyth" userId="b20620ee-80b0-465a-b905-e82100580f96" providerId="ADAL" clId="{40FE8484-4E06-456B-BD33-04742312A2B2}" dt="2021-05-04T12:06:30.357" v="10000" actId="255"/>
          <ac:spMkLst>
            <pc:docMk/>
            <pc:sldMk cId="3637399832" sldId="270"/>
            <ac:spMk id="4" creationId="{AC6E56BC-1983-478E-A731-B5434B5C9EAC}"/>
          </ac:spMkLst>
        </pc:spChg>
        <pc:spChg chg="add mod">
          <ac:chgData name="Juliet Forsyth" userId="b20620ee-80b0-465a-b905-e82100580f96" providerId="ADAL" clId="{40FE8484-4E06-456B-BD33-04742312A2B2}" dt="2021-05-04T12:05:38.430" v="9923" actId="404"/>
          <ac:spMkLst>
            <pc:docMk/>
            <pc:sldMk cId="3637399832" sldId="270"/>
            <ac:spMk id="5" creationId="{93D8446D-17F6-4218-ADBB-0C2B14FF71F7}"/>
          </ac:spMkLst>
        </pc:spChg>
      </pc:sldChg>
      <pc:sldChg chg="addSp delSp modSp new mod setBg addAnim setClrOvrMap modNotesTx">
        <pc:chgData name="Juliet Forsyth" userId="b20620ee-80b0-465a-b905-e82100580f96" providerId="ADAL" clId="{40FE8484-4E06-456B-BD33-04742312A2B2}" dt="2021-05-06T14:20:13.810" v="16917"/>
        <pc:sldMkLst>
          <pc:docMk/>
          <pc:sldMk cId="4288399596" sldId="271"/>
        </pc:sldMkLst>
        <pc:spChg chg="mod">
          <ac:chgData name="Juliet Forsyth" userId="b20620ee-80b0-465a-b905-e82100580f96" providerId="ADAL" clId="{40FE8484-4E06-456B-BD33-04742312A2B2}" dt="2021-05-04T12:29:38.414" v="12106" actId="1076"/>
          <ac:spMkLst>
            <pc:docMk/>
            <pc:sldMk cId="4288399596" sldId="271"/>
            <ac:spMk id="2" creationId="{524DD1AD-9FC8-4C2C-8939-57F7E2C022E5}"/>
          </ac:spMkLst>
        </pc:spChg>
        <pc:spChg chg="mod">
          <ac:chgData name="Juliet Forsyth" userId="b20620ee-80b0-465a-b905-e82100580f96" providerId="ADAL" clId="{40FE8484-4E06-456B-BD33-04742312A2B2}" dt="2021-05-04T12:30:07.227" v="12193" actId="20577"/>
          <ac:spMkLst>
            <pc:docMk/>
            <pc:sldMk cId="4288399596" sldId="271"/>
            <ac:spMk id="3" creationId="{189D5AC8-6229-45A3-B614-EE2D4E3C0E9C}"/>
          </ac:spMkLst>
        </pc:spChg>
        <pc:spChg chg="add del">
          <ac:chgData name="Juliet Forsyth" userId="b20620ee-80b0-465a-b905-e82100580f96" providerId="ADAL" clId="{40FE8484-4E06-456B-BD33-04742312A2B2}" dt="2021-05-04T12:29:25.457" v="12100" actId="26606"/>
          <ac:spMkLst>
            <pc:docMk/>
            <pc:sldMk cId="4288399596" sldId="271"/>
            <ac:spMk id="71" creationId="{526E0BFB-CDF1-4990-8C11-AC849311E0A8}"/>
          </ac:spMkLst>
        </pc:spChg>
        <pc:spChg chg="add del">
          <ac:chgData name="Juliet Forsyth" userId="b20620ee-80b0-465a-b905-e82100580f96" providerId="ADAL" clId="{40FE8484-4E06-456B-BD33-04742312A2B2}" dt="2021-05-04T12:29:25.457" v="12100" actId="26606"/>
          <ac:spMkLst>
            <pc:docMk/>
            <pc:sldMk cId="4288399596" sldId="271"/>
            <ac:spMk id="73" creationId="{6069A1F8-9BEB-4786-9694-FC48B2D75D21}"/>
          </ac:spMkLst>
        </pc:spChg>
        <pc:spChg chg="add del">
          <ac:chgData name="Juliet Forsyth" userId="b20620ee-80b0-465a-b905-e82100580f96" providerId="ADAL" clId="{40FE8484-4E06-456B-BD33-04742312A2B2}" dt="2021-05-04T12:29:25.457" v="12100" actId="26606"/>
          <ac:spMkLst>
            <pc:docMk/>
            <pc:sldMk cId="4288399596" sldId="271"/>
            <ac:spMk id="75" creationId="{AF2F604E-43BE-4DC3-B983-E071523364F8}"/>
          </ac:spMkLst>
        </pc:spChg>
        <pc:spChg chg="add del">
          <ac:chgData name="Juliet Forsyth" userId="b20620ee-80b0-465a-b905-e82100580f96" providerId="ADAL" clId="{40FE8484-4E06-456B-BD33-04742312A2B2}" dt="2021-05-04T12:29:25.457" v="12100" actId="26606"/>
          <ac:spMkLst>
            <pc:docMk/>
            <pc:sldMk cId="4288399596" sldId="271"/>
            <ac:spMk id="77" creationId="{08C9B587-E65E-4B52-B37C-ABEBB6E87928}"/>
          </ac:spMkLst>
        </pc:spChg>
        <pc:spChg chg="add">
          <ac:chgData name="Juliet Forsyth" userId="b20620ee-80b0-465a-b905-e82100580f96" providerId="ADAL" clId="{40FE8484-4E06-456B-BD33-04742312A2B2}" dt="2021-05-04T12:29:25.464" v="12101" actId="26606"/>
          <ac:spMkLst>
            <pc:docMk/>
            <pc:sldMk cId="4288399596" sldId="271"/>
            <ac:spMk id="10244" creationId="{E49CC64F-7275-4E33-961B-0C5CDC439875}"/>
          </ac:spMkLst>
        </pc:spChg>
        <pc:picChg chg="add mod ord">
          <ac:chgData name="Juliet Forsyth" userId="b20620ee-80b0-465a-b905-e82100580f96" providerId="ADAL" clId="{40FE8484-4E06-456B-BD33-04742312A2B2}" dt="2021-05-04T12:29:25.464" v="12101" actId="26606"/>
          <ac:picMkLst>
            <pc:docMk/>
            <pc:sldMk cId="4288399596" sldId="271"/>
            <ac:picMk id="10242" creationId="{884A64D5-FE82-4055-A2F3-52EA6651DD71}"/>
          </ac:picMkLst>
        </pc:picChg>
      </pc:sldChg>
      <pc:sldChg chg="addSp delSp modSp new mod setBg modNotesTx">
        <pc:chgData name="Juliet Forsyth" userId="b20620ee-80b0-465a-b905-e82100580f96" providerId="ADAL" clId="{40FE8484-4E06-456B-BD33-04742312A2B2}" dt="2021-05-04T13:31:38.765" v="15191" actId="1076"/>
        <pc:sldMkLst>
          <pc:docMk/>
          <pc:sldMk cId="573425027" sldId="272"/>
        </pc:sldMkLst>
        <pc:spChg chg="mod">
          <ac:chgData name="Juliet Forsyth" userId="b20620ee-80b0-465a-b905-e82100580f96" providerId="ADAL" clId="{40FE8484-4E06-456B-BD33-04742312A2B2}" dt="2021-04-28T06:43:10.030" v="1145" actId="26606"/>
          <ac:spMkLst>
            <pc:docMk/>
            <pc:sldMk cId="573425027" sldId="272"/>
            <ac:spMk id="2" creationId="{E73C598C-EEF9-489E-AB36-22BFDC50CEF2}"/>
          </ac:spMkLst>
        </pc:spChg>
        <pc:spChg chg="mod">
          <ac:chgData name="Juliet Forsyth" userId="b20620ee-80b0-465a-b905-e82100580f96" providerId="ADAL" clId="{40FE8484-4E06-456B-BD33-04742312A2B2}" dt="2021-04-28T06:43:10.030" v="1145" actId="26606"/>
          <ac:spMkLst>
            <pc:docMk/>
            <pc:sldMk cId="573425027" sldId="272"/>
            <ac:spMk id="3" creationId="{9746846F-4E8C-40CB-92C7-3B99BF9618AA}"/>
          </ac:spMkLst>
        </pc:spChg>
        <pc:spChg chg="add mod">
          <ac:chgData name="Juliet Forsyth" userId="b20620ee-80b0-465a-b905-e82100580f96" providerId="ADAL" clId="{40FE8484-4E06-456B-BD33-04742312A2B2}" dt="2021-05-04T13:31:38.765" v="15191" actId="1076"/>
          <ac:spMkLst>
            <pc:docMk/>
            <pc:sldMk cId="573425027" sldId="272"/>
            <ac:spMk id="6" creationId="{7445377D-1D76-4091-8647-89C5D42F0E96}"/>
          </ac:spMkLst>
        </pc:spChg>
        <pc:spChg chg="add del">
          <ac:chgData name="Juliet Forsyth" userId="b20620ee-80b0-465a-b905-e82100580f96" providerId="ADAL" clId="{40FE8484-4E06-456B-BD33-04742312A2B2}" dt="2021-04-28T06:43:10.030" v="1145" actId="26606"/>
          <ac:spMkLst>
            <pc:docMk/>
            <pc:sldMk cId="573425027" sldId="272"/>
            <ac:spMk id="73" creationId="{D2B783EE-0239-4717-BBEA-8C9EAC61C824}"/>
          </ac:spMkLst>
        </pc:spChg>
        <pc:spChg chg="add del">
          <ac:chgData name="Juliet Forsyth" userId="b20620ee-80b0-465a-b905-e82100580f96" providerId="ADAL" clId="{40FE8484-4E06-456B-BD33-04742312A2B2}" dt="2021-04-28T06:43:10.030" v="1145" actId="26606"/>
          <ac:spMkLst>
            <pc:docMk/>
            <pc:sldMk cId="573425027" sldId="272"/>
            <ac:spMk id="75" creationId="{A7B99495-F43F-4D80-A44F-2CB4764EB90B}"/>
          </ac:spMkLst>
        </pc:spChg>
        <pc:spChg chg="add del">
          <ac:chgData name="Juliet Forsyth" userId="b20620ee-80b0-465a-b905-e82100580f96" providerId="ADAL" clId="{40FE8484-4E06-456B-BD33-04742312A2B2}" dt="2021-04-28T06:43:10.030" v="1145" actId="26606"/>
          <ac:spMkLst>
            <pc:docMk/>
            <pc:sldMk cId="573425027" sldId="272"/>
            <ac:spMk id="77" creationId="{70BEB1E7-2F88-40BC-B73D-42E5B6F80BFC}"/>
          </ac:spMkLst>
        </pc:spChg>
        <pc:picChg chg="add mod ord">
          <ac:chgData name="Juliet Forsyth" userId="b20620ee-80b0-465a-b905-e82100580f96" providerId="ADAL" clId="{40FE8484-4E06-456B-BD33-04742312A2B2}" dt="2021-04-28T06:43:10.030" v="1145" actId="26606"/>
          <ac:picMkLst>
            <pc:docMk/>
            <pc:sldMk cId="573425027" sldId="272"/>
            <ac:picMk id="1026" creationId="{B26003D0-C054-4311-B96D-210AC7200A19}"/>
          </ac:picMkLst>
        </pc:picChg>
        <pc:picChg chg="add mod">
          <ac:chgData name="Juliet Forsyth" userId="b20620ee-80b0-465a-b905-e82100580f96" providerId="ADAL" clId="{40FE8484-4E06-456B-BD33-04742312A2B2}" dt="2021-04-28T06:43:44.837" v="1265" actId="1076"/>
          <ac:picMkLst>
            <pc:docMk/>
            <pc:sldMk cId="573425027" sldId="272"/>
            <ac:picMk id="1028" creationId="{55D20F72-0B14-436A-BF86-F520BB1C9A39}"/>
          </ac:picMkLst>
        </pc:picChg>
      </pc:sldChg>
      <pc:sldChg chg="addSp delSp modSp new mod setBg modNotesTx">
        <pc:chgData name="Juliet Forsyth" userId="b20620ee-80b0-465a-b905-e82100580f96" providerId="ADAL" clId="{40FE8484-4E06-456B-BD33-04742312A2B2}" dt="2021-04-28T06:44:05.665" v="1331" actId="20577"/>
        <pc:sldMkLst>
          <pc:docMk/>
          <pc:sldMk cId="3619677956" sldId="273"/>
        </pc:sldMkLst>
        <pc:spChg chg="mod">
          <ac:chgData name="Juliet Forsyth" userId="b20620ee-80b0-465a-b905-e82100580f96" providerId="ADAL" clId="{40FE8484-4E06-456B-BD33-04742312A2B2}" dt="2021-04-28T06:38:51.575" v="970" actId="26606"/>
          <ac:spMkLst>
            <pc:docMk/>
            <pc:sldMk cId="3619677956" sldId="273"/>
            <ac:spMk id="2" creationId="{7A18E14A-7BCC-4FB7-A69F-A21A2B220B11}"/>
          </ac:spMkLst>
        </pc:spChg>
        <pc:spChg chg="mod">
          <ac:chgData name="Juliet Forsyth" userId="b20620ee-80b0-465a-b905-e82100580f96" providerId="ADAL" clId="{40FE8484-4E06-456B-BD33-04742312A2B2}" dt="2021-04-28T06:44:05.665" v="1331" actId="20577"/>
          <ac:spMkLst>
            <pc:docMk/>
            <pc:sldMk cId="3619677956" sldId="273"/>
            <ac:spMk id="3" creationId="{1715B896-B20B-49FF-9741-54D5F5B8251F}"/>
          </ac:spMkLst>
        </pc:spChg>
        <pc:spChg chg="add del">
          <ac:chgData name="Juliet Forsyth" userId="b20620ee-80b0-465a-b905-e82100580f96" providerId="ADAL" clId="{40FE8484-4E06-456B-BD33-04742312A2B2}" dt="2021-04-28T06:38:25.523" v="967" actId="22"/>
          <ac:spMkLst>
            <pc:docMk/>
            <pc:sldMk cId="3619677956" sldId="273"/>
            <ac:spMk id="5" creationId="{5204034E-702A-4DF0-B530-FCC579385E55}"/>
          </ac:spMkLst>
        </pc:spChg>
        <pc:spChg chg="add">
          <ac:chgData name="Juliet Forsyth" userId="b20620ee-80b0-465a-b905-e82100580f96" providerId="ADAL" clId="{40FE8484-4E06-456B-BD33-04742312A2B2}" dt="2021-04-28T06:38:51.575" v="970" actId="26606"/>
          <ac:spMkLst>
            <pc:docMk/>
            <pc:sldMk cId="3619677956" sldId="273"/>
            <ac:spMk id="73" creationId="{D2B783EE-0239-4717-BBEA-8C9EAC61C824}"/>
          </ac:spMkLst>
        </pc:spChg>
        <pc:spChg chg="add">
          <ac:chgData name="Juliet Forsyth" userId="b20620ee-80b0-465a-b905-e82100580f96" providerId="ADAL" clId="{40FE8484-4E06-456B-BD33-04742312A2B2}" dt="2021-04-28T06:38:51.575" v="970" actId="26606"/>
          <ac:spMkLst>
            <pc:docMk/>
            <pc:sldMk cId="3619677956" sldId="273"/>
            <ac:spMk id="75" creationId="{A7B99495-F43F-4D80-A44F-2CB4764EB90B}"/>
          </ac:spMkLst>
        </pc:spChg>
        <pc:spChg chg="add">
          <ac:chgData name="Juliet Forsyth" userId="b20620ee-80b0-465a-b905-e82100580f96" providerId="ADAL" clId="{40FE8484-4E06-456B-BD33-04742312A2B2}" dt="2021-04-28T06:38:51.575" v="970" actId="26606"/>
          <ac:spMkLst>
            <pc:docMk/>
            <pc:sldMk cId="3619677956" sldId="273"/>
            <ac:spMk id="77" creationId="{70BEB1E7-2F88-40BC-B73D-42E5B6F80BFC}"/>
          </ac:spMkLst>
        </pc:spChg>
        <pc:picChg chg="add mod">
          <ac:chgData name="Juliet Forsyth" userId="b20620ee-80b0-465a-b905-e82100580f96" providerId="ADAL" clId="{40FE8484-4E06-456B-BD33-04742312A2B2}" dt="2021-04-28T06:38:51.575" v="970" actId="26606"/>
          <ac:picMkLst>
            <pc:docMk/>
            <pc:sldMk cId="3619677956" sldId="273"/>
            <ac:picMk id="2050" creationId="{9CB81674-CA79-4E84-AA10-06E5AD47CAE9}"/>
          </ac:picMkLst>
        </pc:picChg>
        <pc:picChg chg="add mod">
          <ac:chgData name="Juliet Forsyth" userId="b20620ee-80b0-465a-b905-e82100580f96" providerId="ADAL" clId="{40FE8484-4E06-456B-BD33-04742312A2B2}" dt="2021-04-28T06:38:51.575" v="970" actId="26606"/>
          <ac:picMkLst>
            <pc:docMk/>
            <pc:sldMk cId="3619677956" sldId="273"/>
            <ac:picMk id="2052" creationId="{9961F3D4-8469-4ABE-8710-610CCD0784F1}"/>
          </ac:picMkLst>
        </pc:picChg>
      </pc:sldChg>
      <pc:sldChg chg="addSp delSp modSp new mod modNotesTx">
        <pc:chgData name="Juliet Forsyth" userId="b20620ee-80b0-465a-b905-e82100580f96" providerId="ADAL" clId="{40FE8484-4E06-456B-BD33-04742312A2B2}" dt="2021-05-04T12:32:27.446" v="12320" actId="20577"/>
        <pc:sldMkLst>
          <pc:docMk/>
          <pc:sldMk cId="76807990" sldId="274"/>
        </pc:sldMkLst>
        <pc:spChg chg="mod">
          <ac:chgData name="Juliet Forsyth" userId="b20620ee-80b0-465a-b905-e82100580f96" providerId="ADAL" clId="{40FE8484-4E06-456B-BD33-04742312A2B2}" dt="2021-05-04T12:32:27.446" v="12320" actId="20577"/>
          <ac:spMkLst>
            <pc:docMk/>
            <pc:sldMk cId="76807990" sldId="274"/>
            <ac:spMk id="2" creationId="{45BD5DC3-75E9-4FE4-88CC-9E938A67C2EA}"/>
          </ac:spMkLst>
        </pc:spChg>
        <pc:spChg chg="del">
          <ac:chgData name="Juliet Forsyth" userId="b20620ee-80b0-465a-b905-e82100580f96" providerId="ADAL" clId="{40FE8484-4E06-456B-BD33-04742312A2B2}" dt="2021-04-28T08:20:49.005" v="1335"/>
          <ac:spMkLst>
            <pc:docMk/>
            <pc:sldMk cId="76807990" sldId="274"/>
            <ac:spMk id="3" creationId="{ABCDB5BC-E853-4684-AA58-78FE4CA696C7}"/>
          </ac:spMkLst>
        </pc:spChg>
        <pc:spChg chg="add mod">
          <ac:chgData name="Juliet Forsyth" userId="b20620ee-80b0-465a-b905-e82100580f96" providerId="ADAL" clId="{40FE8484-4E06-456B-BD33-04742312A2B2}" dt="2021-05-04T12:21:31.218" v="11448" actId="20577"/>
          <ac:spMkLst>
            <pc:docMk/>
            <pc:sldMk cId="76807990" sldId="274"/>
            <ac:spMk id="4" creationId="{FFF25238-C2D7-43C0-91C3-91147DF88E78}"/>
          </ac:spMkLst>
        </pc:spChg>
        <pc:picChg chg="add mod">
          <ac:chgData name="Juliet Forsyth" userId="b20620ee-80b0-465a-b905-e82100580f96" providerId="ADAL" clId="{40FE8484-4E06-456B-BD33-04742312A2B2}" dt="2021-04-28T08:20:57.526" v="1340" actId="1076"/>
          <ac:picMkLst>
            <pc:docMk/>
            <pc:sldMk cId="76807990" sldId="274"/>
            <ac:picMk id="5" creationId="{EE882A92-82AE-4A6F-903F-B2C95CE9ED4D}"/>
          </ac:picMkLst>
        </pc:picChg>
      </pc:sldChg>
      <pc:sldChg chg="addSp delSp modSp new mod modNotesTx">
        <pc:chgData name="Juliet Forsyth" userId="b20620ee-80b0-465a-b905-e82100580f96" providerId="ADAL" clId="{40FE8484-4E06-456B-BD33-04742312A2B2}" dt="2021-05-06T10:32:13.208" v="16876" actId="20577"/>
        <pc:sldMkLst>
          <pc:docMk/>
          <pc:sldMk cId="1297222268" sldId="275"/>
        </pc:sldMkLst>
        <pc:spChg chg="mod">
          <ac:chgData name="Juliet Forsyth" userId="b20620ee-80b0-465a-b905-e82100580f96" providerId="ADAL" clId="{40FE8484-4E06-456B-BD33-04742312A2B2}" dt="2021-05-04T12:32:33.027" v="12323" actId="20577"/>
          <ac:spMkLst>
            <pc:docMk/>
            <pc:sldMk cId="1297222268" sldId="275"/>
            <ac:spMk id="2" creationId="{F9F2C2DB-87B7-4EF0-8F3A-A8A47B5CC010}"/>
          </ac:spMkLst>
        </pc:spChg>
        <pc:spChg chg="del">
          <ac:chgData name="Juliet Forsyth" userId="b20620ee-80b0-465a-b905-e82100580f96" providerId="ADAL" clId="{40FE8484-4E06-456B-BD33-04742312A2B2}" dt="2021-04-28T08:21:21.401" v="1342"/>
          <ac:spMkLst>
            <pc:docMk/>
            <pc:sldMk cId="1297222268" sldId="275"/>
            <ac:spMk id="3" creationId="{EEE707C6-6F71-44C4-AF8D-5AEDC3E7E5F5}"/>
          </ac:spMkLst>
        </pc:spChg>
        <pc:spChg chg="add mod">
          <ac:chgData name="Juliet Forsyth" userId="b20620ee-80b0-465a-b905-e82100580f96" providerId="ADAL" clId="{40FE8484-4E06-456B-BD33-04742312A2B2}" dt="2021-05-04T12:31:26.824" v="12317" actId="20577"/>
          <ac:spMkLst>
            <pc:docMk/>
            <pc:sldMk cId="1297222268" sldId="275"/>
            <ac:spMk id="4" creationId="{4F4C0670-3C3C-4B0E-B77C-BDF41C7DE720}"/>
          </ac:spMkLst>
        </pc:spChg>
        <pc:picChg chg="add mod">
          <ac:chgData name="Juliet Forsyth" userId="b20620ee-80b0-465a-b905-e82100580f96" providerId="ADAL" clId="{40FE8484-4E06-456B-BD33-04742312A2B2}" dt="2021-05-06T10:30:12.350" v="16714" actId="14100"/>
          <ac:picMkLst>
            <pc:docMk/>
            <pc:sldMk cId="1297222268" sldId="275"/>
            <ac:picMk id="5" creationId="{7CCF2A51-C4FB-4B5A-A2FA-43DFC50F4822}"/>
          </ac:picMkLst>
        </pc:picChg>
      </pc:sldChg>
      <pc:sldChg chg="addSp delSp modSp new mod modNotesTx">
        <pc:chgData name="Juliet Forsyth" userId="b20620ee-80b0-465a-b905-e82100580f96" providerId="ADAL" clId="{40FE8484-4E06-456B-BD33-04742312A2B2}" dt="2021-05-04T12:41:58.220" v="13196" actId="27636"/>
        <pc:sldMkLst>
          <pc:docMk/>
          <pc:sldMk cId="1533904987" sldId="276"/>
        </pc:sldMkLst>
        <pc:spChg chg="mod">
          <ac:chgData name="Juliet Forsyth" userId="b20620ee-80b0-465a-b905-e82100580f96" providerId="ADAL" clId="{40FE8484-4E06-456B-BD33-04742312A2B2}" dt="2021-05-04T12:32:36.810" v="12325" actId="20577"/>
          <ac:spMkLst>
            <pc:docMk/>
            <pc:sldMk cId="1533904987" sldId="276"/>
            <ac:spMk id="2" creationId="{81BBD2F3-9E71-4CDC-8077-902DE25321E2}"/>
          </ac:spMkLst>
        </pc:spChg>
        <pc:spChg chg="add del mod">
          <ac:chgData name="Juliet Forsyth" userId="b20620ee-80b0-465a-b905-e82100580f96" providerId="ADAL" clId="{40FE8484-4E06-456B-BD33-04742312A2B2}" dt="2021-05-04T12:34:24.961" v="12329" actId="478"/>
          <ac:spMkLst>
            <pc:docMk/>
            <pc:sldMk cId="1533904987" sldId="276"/>
            <ac:spMk id="3" creationId="{283B7252-0B7C-4F70-8DC1-58557AFF2ED1}"/>
          </ac:spMkLst>
        </pc:spChg>
        <pc:spChg chg="del">
          <ac:chgData name="Juliet Forsyth" userId="b20620ee-80b0-465a-b905-e82100580f96" providerId="ADAL" clId="{40FE8484-4E06-456B-BD33-04742312A2B2}" dt="2021-04-28T08:22:33.899" v="1349"/>
          <ac:spMkLst>
            <pc:docMk/>
            <pc:sldMk cId="1533904987" sldId="276"/>
            <ac:spMk id="3" creationId="{4D6AD358-70F2-4399-8D58-A05C8BEB6DE8}"/>
          </ac:spMkLst>
        </pc:spChg>
        <pc:spChg chg="add del">
          <ac:chgData name="Juliet Forsyth" userId="b20620ee-80b0-465a-b905-e82100580f96" providerId="ADAL" clId="{40FE8484-4E06-456B-BD33-04742312A2B2}" dt="2021-05-04T12:34:38.482" v="12331" actId="478"/>
          <ac:spMkLst>
            <pc:docMk/>
            <pc:sldMk cId="1533904987" sldId="276"/>
            <ac:spMk id="4" creationId="{4AADA445-BEAD-4975-A88A-F88AF40838A5}"/>
          </ac:spMkLst>
        </pc:spChg>
        <pc:spChg chg="add del mod">
          <ac:chgData name="Juliet Forsyth" userId="b20620ee-80b0-465a-b905-e82100580f96" providerId="ADAL" clId="{40FE8484-4E06-456B-BD33-04742312A2B2}" dt="2021-05-04T12:34:56.664" v="12332"/>
          <ac:spMkLst>
            <pc:docMk/>
            <pc:sldMk cId="1533904987" sldId="276"/>
            <ac:spMk id="7" creationId="{981FEE7B-810E-48A2-BE34-B94E235A16A8}"/>
          </ac:spMkLst>
        </pc:spChg>
        <pc:spChg chg="add mod">
          <ac:chgData name="Juliet Forsyth" userId="b20620ee-80b0-465a-b905-e82100580f96" providerId="ADAL" clId="{40FE8484-4E06-456B-BD33-04742312A2B2}" dt="2021-05-04T12:41:58.220" v="13196" actId="27636"/>
          <ac:spMkLst>
            <pc:docMk/>
            <pc:sldMk cId="1533904987" sldId="276"/>
            <ac:spMk id="8" creationId="{621FF6DD-9398-4B6A-8C73-E45B806DD573}"/>
          </ac:spMkLst>
        </pc:spChg>
        <pc:picChg chg="add del mod">
          <ac:chgData name="Juliet Forsyth" userId="b20620ee-80b0-465a-b905-e82100580f96" providerId="ADAL" clId="{40FE8484-4E06-456B-BD33-04742312A2B2}" dt="2021-04-28T08:25:49.836" v="1352" actId="478"/>
          <ac:picMkLst>
            <pc:docMk/>
            <pc:sldMk cId="1533904987" sldId="276"/>
            <ac:picMk id="5" creationId="{8ED4E08A-529C-49FA-A421-399BBA11FF4F}"/>
          </ac:picMkLst>
        </pc:picChg>
        <pc:picChg chg="add mod">
          <ac:chgData name="Juliet Forsyth" userId="b20620ee-80b0-465a-b905-e82100580f96" providerId="ADAL" clId="{40FE8484-4E06-456B-BD33-04742312A2B2}" dt="2021-05-04T12:35:07.210" v="12337" actId="1076"/>
          <ac:picMkLst>
            <pc:docMk/>
            <pc:sldMk cId="1533904987" sldId="276"/>
            <ac:picMk id="6" creationId="{5CE787C1-1D76-49EE-99A5-0C5472BCA2B8}"/>
          </ac:picMkLst>
        </pc:picChg>
      </pc:sldChg>
      <pc:sldChg chg="modSp new del mod">
        <pc:chgData name="Juliet Forsyth" userId="b20620ee-80b0-465a-b905-e82100580f96" providerId="ADAL" clId="{40FE8484-4E06-456B-BD33-04742312A2B2}" dt="2021-05-04T13:32:53.247" v="15254" actId="2696"/>
        <pc:sldMkLst>
          <pc:docMk/>
          <pc:sldMk cId="3284370599" sldId="277"/>
        </pc:sldMkLst>
        <pc:spChg chg="mod">
          <ac:chgData name="Juliet Forsyth" userId="b20620ee-80b0-465a-b905-e82100580f96" providerId="ADAL" clId="{40FE8484-4E06-456B-BD33-04742312A2B2}" dt="2021-04-28T08:26:11.303" v="1387" actId="20577"/>
          <ac:spMkLst>
            <pc:docMk/>
            <pc:sldMk cId="3284370599" sldId="277"/>
            <ac:spMk id="2" creationId="{AFAF6574-4E51-4E3B-8345-69E652D177A6}"/>
          </ac:spMkLst>
        </pc:spChg>
      </pc:sldChg>
      <pc:sldChg chg="addSp delSp modSp new mod setBg setClrOvrMap">
        <pc:chgData name="Juliet Forsyth" userId="b20620ee-80b0-465a-b905-e82100580f96" providerId="ADAL" clId="{40FE8484-4E06-456B-BD33-04742312A2B2}" dt="2021-05-03T18:47:18.912" v="4526" actId="26606"/>
        <pc:sldMkLst>
          <pc:docMk/>
          <pc:sldMk cId="3301909635" sldId="278"/>
        </pc:sldMkLst>
        <pc:spChg chg="mod">
          <ac:chgData name="Juliet Forsyth" userId="b20620ee-80b0-465a-b905-e82100580f96" providerId="ADAL" clId="{40FE8484-4E06-456B-BD33-04742312A2B2}" dt="2021-05-03T18:47:18.912" v="4526" actId="26606"/>
          <ac:spMkLst>
            <pc:docMk/>
            <pc:sldMk cId="3301909635" sldId="278"/>
            <ac:spMk id="2" creationId="{3D354278-D1CF-43EF-9D0C-DB8B8BC72338}"/>
          </ac:spMkLst>
        </pc:spChg>
        <pc:spChg chg="mod ord">
          <ac:chgData name="Juliet Forsyth" userId="b20620ee-80b0-465a-b905-e82100580f96" providerId="ADAL" clId="{40FE8484-4E06-456B-BD33-04742312A2B2}" dt="2021-05-03T18:47:18.912" v="4526" actId="26606"/>
          <ac:spMkLst>
            <pc:docMk/>
            <pc:sldMk cId="3301909635" sldId="278"/>
            <ac:spMk id="3" creationId="{B8E949E6-8F03-4F36-9FDA-45A089556DF1}"/>
          </ac:spMkLst>
        </pc:spChg>
        <pc:spChg chg="add del">
          <ac:chgData name="Juliet Forsyth" userId="b20620ee-80b0-465a-b905-e82100580f96" providerId="ADAL" clId="{40FE8484-4E06-456B-BD33-04742312A2B2}" dt="2021-05-03T18:47:11.096" v="4525" actId="26606"/>
          <ac:spMkLst>
            <pc:docMk/>
            <pc:sldMk cId="3301909635" sldId="278"/>
            <ac:spMk id="71" creationId="{CF62D2A7-8207-488C-9F46-316BA81A16C8}"/>
          </ac:spMkLst>
        </pc:spChg>
        <pc:spChg chg="add">
          <ac:chgData name="Juliet Forsyth" userId="b20620ee-80b0-465a-b905-e82100580f96" providerId="ADAL" clId="{40FE8484-4E06-456B-BD33-04742312A2B2}" dt="2021-05-03T18:47:18.912" v="4526" actId="26606"/>
          <ac:spMkLst>
            <pc:docMk/>
            <pc:sldMk cId="3301909635" sldId="278"/>
            <ac:spMk id="73" creationId="{0AF80B57-54E2-4D01-8731-3F38B0C56C95}"/>
          </ac:spMkLst>
        </pc:spChg>
        <pc:spChg chg="add">
          <ac:chgData name="Juliet Forsyth" userId="b20620ee-80b0-465a-b905-e82100580f96" providerId="ADAL" clId="{40FE8484-4E06-456B-BD33-04742312A2B2}" dt="2021-05-03T18:47:18.912" v="4526" actId="26606"/>
          <ac:spMkLst>
            <pc:docMk/>
            <pc:sldMk cId="3301909635" sldId="278"/>
            <ac:spMk id="4100" creationId="{9B76D444-2756-434F-AE61-96D69830C13E}"/>
          </ac:spMkLst>
        </pc:spChg>
        <pc:picChg chg="add mod">
          <ac:chgData name="Juliet Forsyth" userId="b20620ee-80b0-465a-b905-e82100580f96" providerId="ADAL" clId="{40FE8484-4E06-456B-BD33-04742312A2B2}" dt="2021-05-03T18:47:18.912" v="4526" actId="26606"/>
          <ac:picMkLst>
            <pc:docMk/>
            <pc:sldMk cId="3301909635" sldId="278"/>
            <ac:picMk id="4098" creationId="{CC12C6FC-FD95-4110-A360-33DC871C31A9}"/>
          </ac:picMkLst>
        </pc:picChg>
      </pc:sldChg>
      <pc:sldChg chg="new del">
        <pc:chgData name="Juliet Forsyth" userId="b20620ee-80b0-465a-b905-e82100580f96" providerId="ADAL" clId="{40FE8484-4E06-456B-BD33-04742312A2B2}" dt="2021-05-03T14:28:45.653" v="1744" actId="680"/>
        <pc:sldMkLst>
          <pc:docMk/>
          <pc:sldMk cId="930152589" sldId="279"/>
        </pc:sldMkLst>
      </pc:sldChg>
      <pc:sldChg chg="addSp delSp modSp new mod modNotesTx">
        <pc:chgData name="Juliet Forsyth" userId="b20620ee-80b0-465a-b905-e82100580f96" providerId="ADAL" clId="{40FE8484-4E06-456B-BD33-04742312A2B2}" dt="2021-05-03T20:19:07.708" v="5177" actId="20577"/>
        <pc:sldMkLst>
          <pc:docMk/>
          <pc:sldMk cId="1893929685" sldId="279"/>
        </pc:sldMkLst>
        <pc:spChg chg="mod">
          <ac:chgData name="Juliet Forsyth" userId="b20620ee-80b0-465a-b905-e82100580f96" providerId="ADAL" clId="{40FE8484-4E06-456B-BD33-04742312A2B2}" dt="2021-05-03T14:28:58.724" v="1778" actId="20577"/>
          <ac:spMkLst>
            <pc:docMk/>
            <pc:sldMk cId="1893929685" sldId="279"/>
            <ac:spMk id="2" creationId="{368BF9DE-496D-416A-92C9-F56325F571AE}"/>
          </ac:spMkLst>
        </pc:spChg>
        <pc:spChg chg="mod">
          <ac:chgData name="Juliet Forsyth" userId="b20620ee-80b0-465a-b905-e82100580f96" providerId="ADAL" clId="{40FE8484-4E06-456B-BD33-04742312A2B2}" dt="2021-05-03T14:29:00.766" v="1779" actId="5793"/>
          <ac:spMkLst>
            <pc:docMk/>
            <pc:sldMk cId="1893929685" sldId="279"/>
            <ac:spMk id="3" creationId="{058B02CD-AC67-4EE2-9A8C-F0C72F06EE29}"/>
          </ac:spMkLst>
        </pc:spChg>
        <pc:spChg chg="add del">
          <ac:chgData name="Juliet Forsyth" userId="b20620ee-80b0-465a-b905-e82100580f96" providerId="ADAL" clId="{40FE8484-4E06-456B-BD33-04742312A2B2}" dt="2021-05-03T14:34:34.303" v="1785"/>
          <ac:spMkLst>
            <pc:docMk/>
            <pc:sldMk cId="1893929685" sldId="279"/>
            <ac:spMk id="4" creationId="{B37E3E4F-FB56-448B-B0C5-C2D8BCE1F595}"/>
          </ac:spMkLst>
        </pc:spChg>
        <pc:spChg chg="add mod">
          <ac:chgData name="Juliet Forsyth" userId="b20620ee-80b0-465a-b905-e82100580f96" providerId="ADAL" clId="{40FE8484-4E06-456B-BD33-04742312A2B2}" dt="2021-05-03T18:52:30.318" v="4613" actId="1076"/>
          <ac:spMkLst>
            <pc:docMk/>
            <pc:sldMk cId="1893929685" sldId="279"/>
            <ac:spMk id="8" creationId="{7757554A-CB48-4F37-BA42-4E962E166294}"/>
          </ac:spMkLst>
        </pc:spChg>
        <pc:picChg chg="add mod modCrop">
          <ac:chgData name="Juliet Forsyth" userId="b20620ee-80b0-465a-b905-e82100580f96" providerId="ADAL" clId="{40FE8484-4E06-456B-BD33-04742312A2B2}" dt="2021-05-03T14:35:47.152" v="1806" actId="1076"/>
          <ac:picMkLst>
            <pc:docMk/>
            <pc:sldMk cId="1893929685" sldId="279"/>
            <ac:picMk id="6" creationId="{1A2210BC-6DBE-4D9B-8DF7-48403A806922}"/>
          </ac:picMkLst>
        </pc:picChg>
        <pc:picChg chg="add mod">
          <ac:chgData name="Juliet Forsyth" userId="b20620ee-80b0-465a-b905-e82100580f96" providerId="ADAL" clId="{40FE8484-4E06-456B-BD33-04742312A2B2}" dt="2021-05-03T14:35:52.535" v="1808" actId="14100"/>
          <ac:picMkLst>
            <pc:docMk/>
            <pc:sldMk cId="1893929685" sldId="279"/>
            <ac:picMk id="1026" creationId="{485B246D-9D99-473A-A98B-B0A39BA45FD2}"/>
          </ac:picMkLst>
        </pc:picChg>
      </pc:sldChg>
      <pc:sldChg chg="new del">
        <pc:chgData name="Juliet Forsyth" userId="b20620ee-80b0-465a-b905-e82100580f96" providerId="ADAL" clId="{40FE8484-4E06-456B-BD33-04742312A2B2}" dt="2021-05-03T14:28:44.996" v="1743" actId="680"/>
        <pc:sldMkLst>
          <pc:docMk/>
          <pc:sldMk cId="1355447783" sldId="280"/>
        </pc:sldMkLst>
      </pc:sldChg>
      <pc:sldChg chg="modSp new mod ord">
        <pc:chgData name="Juliet Forsyth" userId="b20620ee-80b0-465a-b905-e82100580f96" providerId="ADAL" clId="{40FE8484-4E06-456B-BD33-04742312A2B2}" dt="2021-05-03T14:51:26.246" v="2017" actId="20577"/>
        <pc:sldMkLst>
          <pc:docMk/>
          <pc:sldMk cId="2669419971" sldId="280"/>
        </pc:sldMkLst>
        <pc:spChg chg="mod">
          <ac:chgData name="Juliet Forsyth" userId="b20620ee-80b0-465a-b905-e82100580f96" providerId="ADAL" clId="{40FE8484-4E06-456B-BD33-04742312A2B2}" dt="2021-05-03T14:36:05.226" v="1838" actId="20577"/>
          <ac:spMkLst>
            <pc:docMk/>
            <pc:sldMk cId="2669419971" sldId="280"/>
            <ac:spMk id="2" creationId="{F4CD4E5D-1DFE-4615-B306-D7D7050B2144}"/>
          </ac:spMkLst>
        </pc:spChg>
        <pc:spChg chg="mod">
          <ac:chgData name="Juliet Forsyth" userId="b20620ee-80b0-465a-b905-e82100580f96" providerId="ADAL" clId="{40FE8484-4E06-456B-BD33-04742312A2B2}" dt="2021-05-03T14:51:26.246" v="2017" actId="20577"/>
          <ac:spMkLst>
            <pc:docMk/>
            <pc:sldMk cId="2669419971" sldId="280"/>
            <ac:spMk id="3" creationId="{38C2300F-9C6D-46C7-A9B6-AEB757D90250}"/>
          </ac:spMkLst>
        </pc:spChg>
      </pc:sldChg>
      <pc:sldChg chg="addSp modSp new mod ord">
        <pc:chgData name="Juliet Forsyth" userId="b20620ee-80b0-465a-b905-e82100580f96" providerId="ADAL" clId="{40FE8484-4E06-456B-BD33-04742312A2B2}" dt="2021-05-03T20:22:45.423" v="5343" actId="1076"/>
        <pc:sldMkLst>
          <pc:docMk/>
          <pc:sldMk cId="500527203" sldId="281"/>
        </pc:sldMkLst>
        <pc:spChg chg="mod">
          <ac:chgData name="Juliet Forsyth" userId="b20620ee-80b0-465a-b905-e82100580f96" providerId="ADAL" clId="{40FE8484-4E06-456B-BD33-04742312A2B2}" dt="2021-05-03T15:06:17.632" v="2561" actId="20577"/>
          <ac:spMkLst>
            <pc:docMk/>
            <pc:sldMk cId="500527203" sldId="281"/>
            <ac:spMk id="2" creationId="{2EDE4D34-370A-49D4-BDFA-EC62A3303A79}"/>
          </ac:spMkLst>
        </pc:spChg>
        <pc:spChg chg="mod">
          <ac:chgData name="Juliet Forsyth" userId="b20620ee-80b0-465a-b905-e82100580f96" providerId="ADAL" clId="{40FE8484-4E06-456B-BD33-04742312A2B2}" dt="2021-05-03T20:22:38.565" v="5342" actId="20577"/>
          <ac:spMkLst>
            <pc:docMk/>
            <pc:sldMk cId="500527203" sldId="281"/>
            <ac:spMk id="3" creationId="{995C0FC4-852F-409D-ACFA-E34B4192A8BD}"/>
          </ac:spMkLst>
        </pc:spChg>
        <pc:spChg chg="add mod">
          <ac:chgData name="Juliet Forsyth" userId="b20620ee-80b0-465a-b905-e82100580f96" providerId="ADAL" clId="{40FE8484-4E06-456B-BD33-04742312A2B2}" dt="2021-05-03T20:21:59.759" v="5210"/>
          <ac:spMkLst>
            <pc:docMk/>
            <pc:sldMk cId="500527203" sldId="281"/>
            <ac:spMk id="5" creationId="{9CE1A8BE-922B-4DEA-8D65-117D9D64AAC3}"/>
          </ac:spMkLst>
        </pc:spChg>
        <pc:picChg chg="add mod">
          <ac:chgData name="Juliet Forsyth" userId="b20620ee-80b0-465a-b905-e82100580f96" providerId="ADAL" clId="{40FE8484-4E06-456B-BD33-04742312A2B2}" dt="2021-05-03T20:22:45.423" v="5343" actId="1076"/>
          <ac:picMkLst>
            <pc:docMk/>
            <pc:sldMk cId="500527203" sldId="281"/>
            <ac:picMk id="9218" creationId="{E40BC4DE-BD5F-4F72-83AA-190F5315FC6F}"/>
          </ac:picMkLst>
        </pc:picChg>
      </pc:sldChg>
      <pc:sldChg chg="addSp modSp new mod setBg setClrOvrMap modNotesTx">
        <pc:chgData name="Juliet Forsyth" userId="b20620ee-80b0-465a-b905-e82100580f96" providerId="ADAL" clId="{40FE8484-4E06-456B-BD33-04742312A2B2}" dt="2021-05-04T16:53:32.114" v="15315" actId="20577"/>
        <pc:sldMkLst>
          <pc:docMk/>
          <pc:sldMk cId="3810229871" sldId="282"/>
        </pc:sldMkLst>
        <pc:spChg chg="mod">
          <ac:chgData name="Juliet Forsyth" userId="b20620ee-80b0-465a-b905-e82100580f96" providerId="ADAL" clId="{40FE8484-4E06-456B-BD33-04742312A2B2}" dt="2021-05-03T18:51:21.944" v="4600" actId="26606"/>
          <ac:spMkLst>
            <pc:docMk/>
            <pc:sldMk cId="3810229871" sldId="282"/>
            <ac:spMk id="2" creationId="{420C005C-5B04-41EA-BD9B-93BDB70DB70E}"/>
          </ac:spMkLst>
        </pc:spChg>
        <pc:spChg chg="mod">
          <ac:chgData name="Juliet Forsyth" userId="b20620ee-80b0-465a-b905-e82100580f96" providerId="ADAL" clId="{40FE8484-4E06-456B-BD33-04742312A2B2}" dt="2021-05-03T18:51:24.548" v="4602" actId="962"/>
          <ac:spMkLst>
            <pc:docMk/>
            <pc:sldMk cId="3810229871" sldId="282"/>
            <ac:spMk id="3" creationId="{E9601D2A-7A54-4499-98DD-6782FCEF45F2}"/>
          </ac:spMkLst>
        </pc:spChg>
        <pc:spChg chg="add mod">
          <ac:chgData name="Juliet Forsyth" userId="b20620ee-80b0-465a-b905-e82100580f96" providerId="ADAL" clId="{40FE8484-4E06-456B-BD33-04742312A2B2}" dt="2021-05-03T18:52:25.072" v="4611" actId="1076"/>
          <ac:spMkLst>
            <pc:docMk/>
            <pc:sldMk cId="3810229871" sldId="282"/>
            <ac:spMk id="4" creationId="{4437A906-1C43-4510-BF97-4E56CDC7DD67}"/>
          </ac:spMkLst>
        </pc:spChg>
        <pc:spChg chg="add">
          <ac:chgData name="Juliet Forsyth" userId="b20620ee-80b0-465a-b905-e82100580f96" providerId="ADAL" clId="{40FE8484-4E06-456B-BD33-04742312A2B2}" dt="2021-05-03T18:51:21.944" v="4600" actId="26606"/>
          <ac:spMkLst>
            <pc:docMk/>
            <pc:sldMk cId="3810229871" sldId="282"/>
            <ac:spMk id="71" creationId="{B0792D4F-247E-46FE-85FC-881DEFA41D94}"/>
          </ac:spMkLst>
        </pc:spChg>
        <pc:picChg chg="add mod ord">
          <ac:chgData name="Juliet Forsyth" userId="b20620ee-80b0-465a-b905-e82100580f96" providerId="ADAL" clId="{40FE8484-4E06-456B-BD33-04742312A2B2}" dt="2021-05-03T18:51:24.548" v="4601" actId="27614"/>
          <ac:picMkLst>
            <pc:docMk/>
            <pc:sldMk cId="3810229871" sldId="282"/>
            <ac:picMk id="5122" creationId="{5BBD7A75-4115-4668-B083-7A5DB5887C57}"/>
          </ac:picMkLst>
        </pc:picChg>
        <pc:cxnChg chg="add">
          <ac:chgData name="Juliet Forsyth" userId="b20620ee-80b0-465a-b905-e82100580f96" providerId="ADAL" clId="{40FE8484-4E06-456B-BD33-04742312A2B2}" dt="2021-05-03T18:51:21.944" v="4600" actId="26606"/>
          <ac:cxnSpMkLst>
            <pc:docMk/>
            <pc:sldMk cId="3810229871" sldId="282"/>
            <ac:cxnSpMk id="73" creationId="{7AD0F4D2-80E7-4A78-82EE-BEAEE4945407}"/>
          </ac:cxnSpMkLst>
        </pc:cxnChg>
      </pc:sldChg>
      <pc:sldChg chg="modSp new mod modNotesTx">
        <pc:chgData name="Juliet Forsyth" userId="b20620ee-80b0-465a-b905-e82100580f96" providerId="ADAL" clId="{40FE8484-4E06-456B-BD33-04742312A2B2}" dt="2021-05-03T15:12:08.080" v="3513" actId="20577"/>
        <pc:sldMkLst>
          <pc:docMk/>
          <pc:sldMk cId="3122236036" sldId="283"/>
        </pc:sldMkLst>
        <pc:spChg chg="mod">
          <ac:chgData name="Juliet Forsyth" userId="b20620ee-80b0-465a-b905-e82100580f96" providerId="ADAL" clId="{40FE8484-4E06-456B-BD33-04742312A2B2}" dt="2021-05-03T15:07:51.652" v="2844" actId="20577"/>
          <ac:spMkLst>
            <pc:docMk/>
            <pc:sldMk cId="3122236036" sldId="283"/>
            <ac:spMk id="2" creationId="{0EF84D9E-CD68-49CA-8430-4A3BEA6539FE}"/>
          </ac:spMkLst>
        </pc:spChg>
        <pc:spChg chg="mod">
          <ac:chgData name="Juliet Forsyth" userId="b20620ee-80b0-465a-b905-e82100580f96" providerId="ADAL" clId="{40FE8484-4E06-456B-BD33-04742312A2B2}" dt="2021-05-03T15:10:07.567" v="3232" actId="20577"/>
          <ac:spMkLst>
            <pc:docMk/>
            <pc:sldMk cId="3122236036" sldId="283"/>
            <ac:spMk id="3" creationId="{FB84283A-128E-40DF-8738-14570720B83B}"/>
          </ac:spMkLst>
        </pc:spChg>
      </pc:sldChg>
      <pc:sldChg chg="addSp modSp new mod setBg setClrOvrMap modNotesTx">
        <pc:chgData name="Juliet Forsyth" userId="b20620ee-80b0-465a-b905-e82100580f96" providerId="ADAL" clId="{40FE8484-4E06-456B-BD33-04742312A2B2}" dt="2021-05-04T10:47:17.209" v="6495" actId="26606"/>
        <pc:sldMkLst>
          <pc:docMk/>
          <pc:sldMk cId="3991167040" sldId="284"/>
        </pc:sldMkLst>
        <pc:spChg chg="mod">
          <ac:chgData name="Juliet Forsyth" userId="b20620ee-80b0-465a-b905-e82100580f96" providerId="ADAL" clId="{40FE8484-4E06-456B-BD33-04742312A2B2}" dt="2021-05-04T10:47:17.209" v="6495" actId="26606"/>
          <ac:spMkLst>
            <pc:docMk/>
            <pc:sldMk cId="3991167040" sldId="284"/>
            <ac:spMk id="2" creationId="{B130C78E-6862-46B3-BCF9-CBC4096988C6}"/>
          </ac:spMkLst>
        </pc:spChg>
        <pc:spChg chg="mod ord">
          <ac:chgData name="Juliet Forsyth" userId="b20620ee-80b0-465a-b905-e82100580f96" providerId="ADAL" clId="{40FE8484-4E06-456B-BD33-04742312A2B2}" dt="2021-05-04T10:47:17.209" v="6495" actId="26606"/>
          <ac:spMkLst>
            <pc:docMk/>
            <pc:sldMk cId="3991167040" sldId="284"/>
            <ac:spMk id="3" creationId="{2E586C53-B0DC-4EA4-B88F-79736F80277B}"/>
          </ac:spMkLst>
        </pc:spChg>
        <pc:spChg chg="add">
          <ac:chgData name="Juliet Forsyth" userId="b20620ee-80b0-465a-b905-e82100580f96" providerId="ADAL" clId="{40FE8484-4E06-456B-BD33-04742312A2B2}" dt="2021-05-04T10:47:17.209" v="6495" actId="26606"/>
          <ac:spMkLst>
            <pc:docMk/>
            <pc:sldMk cId="3991167040" sldId="284"/>
            <ac:spMk id="71" creationId="{B0792D4F-247E-46FE-85FC-881DEFA41D94}"/>
          </ac:spMkLst>
        </pc:spChg>
        <pc:picChg chg="add mod">
          <ac:chgData name="Juliet Forsyth" userId="b20620ee-80b0-465a-b905-e82100580f96" providerId="ADAL" clId="{40FE8484-4E06-456B-BD33-04742312A2B2}" dt="2021-05-04T10:47:17.209" v="6495" actId="26606"/>
          <ac:picMkLst>
            <pc:docMk/>
            <pc:sldMk cId="3991167040" sldId="284"/>
            <ac:picMk id="3074" creationId="{4B7364C3-F270-49CE-84A4-87F956F16B63}"/>
          </ac:picMkLst>
        </pc:picChg>
        <pc:cxnChg chg="add">
          <ac:chgData name="Juliet Forsyth" userId="b20620ee-80b0-465a-b905-e82100580f96" providerId="ADAL" clId="{40FE8484-4E06-456B-BD33-04742312A2B2}" dt="2021-05-04T10:47:17.209" v="6495" actId="26606"/>
          <ac:cxnSpMkLst>
            <pc:docMk/>
            <pc:sldMk cId="3991167040" sldId="284"/>
            <ac:cxnSpMk id="73" creationId="{7AD0F4D2-80E7-4A78-82EE-BEAEE4945407}"/>
          </ac:cxnSpMkLst>
        </pc:cxnChg>
      </pc:sldChg>
      <pc:sldChg chg="modSp new mod modNotesTx">
        <pc:chgData name="Juliet Forsyth" userId="b20620ee-80b0-465a-b905-e82100580f96" providerId="ADAL" clId="{40FE8484-4E06-456B-BD33-04742312A2B2}" dt="2021-05-03T18:54:44.195" v="4848" actId="20577"/>
        <pc:sldMkLst>
          <pc:docMk/>
          <pc:sldMk cId="3204824371" sldId="285"/>
        </pc:sldMkLst>
        <pc:spChg chg="mod">
          <ac:chgData name="Juliet Forsyth" userId="b20620ee-80b0-465a-b905-e82100580f96" providerId="ADAL" clId="{40FE8484-4E06-456B-BD33-04742312A2B2}" dt="2021-05-03T18:39:42.360" v="3803" actId="20577"/>
          <ac:spMkLst>
            <pc:docMk/>
            <pc:sldMk cId="3204824371" sldId="285"/>
            <ac:spMk id="2" creationId="{3A433E29-0623-40D7-9270-263D2FD0288B}"/>
          </ac:spMkLst>
        </pc:spChg>
        <pc:spChg chg="mod">
          <ac:chgData name="Juliet Forsyth" userId="b20620ee-80b0-465a-b905-e82100580f96" providerId="ADAL" clId="{40FE8484-4E06-456B-BD33-04742312A2B2}" dt="2021-05-03T18:54:44.195" v="4848" actId="20577"/>
          <ac:spMkLst>
            <pc:docMk/>
            <pc:sldMk cId="3204824371" sldId="285"/>
            <ac:spMk id="3" creationId="{CD38D084-FA70-4C23-B50C-2BA78E4A5B80}"/>
          </ac:spMkLst>
        </pc:spChg>
      </pc:sldChg>
      <pc:sldChg chg="modSp new mod">
        <pc:chgData name="Juliet Forsyth" userId="b20620ee-80b0-465a-b905-e82100580f96" providerId="ADAL" clId="{40FE8484-4E06-456B-BD33-04742312A2B2}" dt="2021-05-03T18:42:14.792" v="4200" actId="20577"/>
        <pc:sldMkLst>
          <pc:docMk/>
          <pc:sldMk cId="3092876898" sldId="286"/>
        </pc:sldMkLst>
        <pc:spChg chg="mod">
          <ac:chgData name="Juliet Forsyth" userId="b20620ee-80b0-465a-b905-e82100580f96" providerId="ADAL" clId="{40FE8484-4E06-456B-BD33-04742312A2B2}" dt="2021-05-03T18:41:39.248" v="4052" actId="20577"/>
          <ac:spMkLst>
            <pc:docMk/>
            <pc:sldMk cId="3092876898" sldId="286"/>
            <ac:spMk id="2" creationId="{394C1A59-0AB3-4070-BA4E-65407B0765F9}"/>
          </ac:spMkLst>
        </pc:spChg>
        <pc:spChg chg="mod">
          <ac:chgData name="Juliet Forsyth" userId="b20620ee-80b0-465a-b905-e82100580f96" providerId="ADAL" clId="{40FE8484-4E06-456B-BD33-04742312A2B2}" dt="2021-05-03T18:42:14.792" v="4200" actId="20577"/>
          <ac:spMkLst>
            <pc:docMk/>
            <pc:sldMk cId="3092876898" sldId="286"/>
            <ac:spMk id="3" creationId="{40974530-1FB2-4048-80C0-D099EFA01E9F}"/>
          </ac:spMkLst>
        </pc:spChg>
      </pc:sldChg>
      <pc:sldChg chg="addSp delSp modSp new mod setBg setClrOvrMap">
        <pc:chgData name="Juliet Forsyth" userId="b20620ee-80b0-465a-b905-e82100580f96" providerId="ADAL" clId="{40FE8484-4E06-456B-BD33-04742312A2B2}" dt="2021-05-03T18:46:13.982" v="4521" actId="6549"/>
        <pc:sldMkLst>
          <pc:docMk/>
          <pc:sldMk cId="1733650902" sldId="287"/>
        </pc:sldMkLst>
        <pc:spChg chg="mod">
          <ac:chgData name="Juliet Forsyth" userId="b20620ee-80b0-465a-b905-e82100580f96" providerId="ADAL" clId="{40FE8484-4E06-456B-BD33-04742312A2B2}" dt="2021-05-03T18:44:36.336" v="4221" actId="26606"/>
          <ac:spMkLst>
            <pc:docMk/>
            <pc:sldMk cId="1733650902" sldId="287"/>
            <ac:spMk id="2" creationId="{9FB975D5-ACED-4E4C-B958-8C8D36BEEA0D}"/>
          </ac:spMkLst>
        </pc:spChg>
        <pc:spChg chg="mod ord">
          <ac:chgData name="Juliet Forsyth" userId="b20620ee-80b0-465a-b905-e82100580f96" providerId="ADAL" clId="{40FE8484-4E06-456B-BD33-04742312A2B2}" dt="2021-05-03T18:46:13.982" v="4521" actId="6549"/>
          <ac:spMkLst>
            <pc:docMk/>
            <pc:sldMk cId="1733650902" sldId="287"/>
            <ac:spMk id="3" creationId="{4868F7AF-DD38-468B-8B30-51D95DF29A62}"/>
          </ac:spMkLst>
        </pc:spChg>
        <pc:spChg chg="add del">
          <ac:chgData name="Juliet Forsyth" userId="b20620ee-80b0-465a-b905-e82100580f96" providerId="ADAL" clId="{40FE8484-4E06-456B-BD33-04742312A2B2}" dt="2021-05-03T18:43:50.305" v="4213" actId="26606"/>
          <ac:spMkLst>
            <pc:docMk/>
            <pc:sldMk cId="1733650902" sldId="287"/>
            <ac:spMk id="73" creationId="{8ABFE404-8D65-4573-A3EF-6DF477936BA3}"/>
          </ac:spMkLst>
        </pc:spChg>
        <pc:spChg chg="add">
          <ac:chgData name="Juliet Forsyth" userId="b20620ee-80b0-465a-b905-e82100580f96" providerId="ADAL" clId="{40FE8484-4E06-456B-BD33-04742312A2B2}" dt="2021-05-03T18:44:36.336" v="4221" actId="26606"/>
          <ac:spMkLst>
            <pc:docMk/>
            <pc:sldMk cId="1733650902" sldId="287"/>
            <ac:spMk id="77" creationId="{2141F1CC-6A53-4BCF-9127-AABB52E2497E}"/>
          </ac:spMkLst>
        </pc:spChg>
        <pc:spChg chg="add">
          <ac:chgData name="Juliet Forsyth" userId="b20620ee-80b0-465a-b905-e82100580f96" providerId="ADAL" clId="{40FE8484-4E06-456B-BD33-04742312A2B2}" dt="2021-05-03T18:44:36.336" v="4221" actId="26606"/>
          <ac:spMkLst>
            <pc:docMk/>
            <pc:sldMk cId="1733650902" sldId="287"/>
            <ac:spMk id="79" creationId="{561B2B49-7142-4CA8-A929-4671548E6A5A}"/>
          </ac:spMkLst>
        </pc:spChg>
        <pc:spChg chg="add">
          <ac:chgData name="Juliet Forsyth" userId="b20620ee-80b0-465a-b905-e82100580f96" providerId="ADAL" clId="{40FE8484-4E06-456B-BD33-04742312A2B2}" dt="2021-05-03T18:44:36.336" v="4221" actId="26606"/>
          <ac:spMkLst>
            <pc:docMk/>
            <pc:sldMk cId="1733650902" sldId="287"/>
            <ac:spMk id="3080" creationId="{2EEE8F11-3582-44B7-9869-F2D26D7DD9D4}"/>
          </ac:spMkLst>
        </pc:spChg>
        <pc:picChg chg="add mod ord">
          <ac:chgData name="Juliet Forsyth" userId="b20620ee-80b0-465a-b905-e82100580f96" providerId="ADAL" clId="{40FE8484-4E06-456B-BD33-04742312A2B2}" dt="2021-05-03T18:44:36.336" v="4221" actId="26606"/>
          <ac:picMkLst>
            <pc:docMk/>
            <pc:sldMk cId="1733650902" sldId="287"/>
            <ac:picMk id="3074" creationId="{A2134724-ED64-4B61-8441-EA2F478ACCC9}"/>
          </ac:picMkLst>
        </pc:picChg>
        <pc:picChg chg="add mod">
          <ac:chgData name="Juliet Forsyth" userId="b20620ee-80b0-465a-b905-e82100580f96" providerId="ADAL" clId="{40FE8484-4E06-456B-BD33-04742312A2B2}" dt="2021-05-03T18:44:36.336" v="4221" actId="26606"/>
          <ac:picMkLst>
            <pc:docMk/>
            <pc:sldMk cId="1733650902" sldId="287"/>
            <ac:picMk id="3076" creationId="{D943308D-4ADC-46E4-8A51-605ACD31F19A}"/>
          </ac:picMkLst>
        </pc:picChg>
        <pc:picChg chg="add mod ord">
          <ac:chgData name="Juliet Forsyth" userId="b20620ee-80b0-465a-b905-e82100580f96" providerId="ADAL" clId="{40FE8484-4E06-456B-BD33-04742312A2B2}" dt="2021-05-03T18:44:36.336" v="4221" actId="26606"/>
          <ac:picMkLst>
            <pc:docMk/>
            <pc:sldMk cId="1733650902" sldId="287"/>
            <ac:picMk id="3078" creationId="{16C22E9B-357A-43E7-A80C-4AEA709E5DE2}"/>
          </ac:picMkLst>
        </pc:picChg>
        <pc:cxnChg chg="add del">
          <ac:chgData name="Juliet Forsyth" userId="b20620ee-80b0-465a-b905-e82100580f96" providerId="ADAL" clId="{40FE8484-4E06-456B-BD33-04742312A2B2}" dt="2021-05-03T18:43:50.305" v="4213" actId="26606"/>
          <ac:cxnSpMkLst>
            <pc:docMk/>
            <pc:sldMk cId="1733650902" sldId="287"/>
            <ac:cxnSpMk id="75" creationId="{AF5191F1-A1C8-4AEE-8007-DF304E42B15E}"/>
          </ac:cxnSpMkLst>
        </pc:cxnChg>
      </pc:sldChg>
      <pc:sldChg chg="modSp new del mod">
        <pc:chgData name="Juliet Forsyth" userId="b20620ee-80b0-465a-b905-e82100580f96" providerId="ADAL" clId="{40FE8484-4E06-456B-BD33-04742312A2B2}" dt="2021-05-03T18:48:27.797" v="4549" actId="2696"/>
        <pc:sldMkLst>
          <pc:docMk/>
          <pc:sldMk cId="3025995566" sldId="288"/>
        </pc:sldMkLst>
        <pc:spChg chg="mod">
          <ac:chgData name="Juliet Forsyth" userId="b20620ee-80b0-465a-b905-e82100580f96" providerId="ADAL" clId="{40FE8484-4E06-456B-BD33-04742312A2B2}" dt="2021-05-03T18:48:08.296" v="4545" actId="20577"/>
          <ac:spMkLst>
            <pc:docMk/>
            <pc:sldMk cId="3025995566" sldId="288"/>
            <ac:spMk id="2" creationId="{FE4D112F-1127-4D59-A6E5-F2A0C3E4BD1E}"/>
          </ac:spMkLst>
        </pc:spChg>
        <pc:spChg chg="mod">
          <ac:chgData name="Juliet Forsyth" userId="b20620ee-80b0-465a-b905-e82100580f96" providerId="ADAL" clId="{40FE8484-4E06-456B-BD33-04742312A2B2}" dt="2021-05-03T18:48:11.659" v="4546" actId="5793"/>
          <ac:spMkLst>
            <pc:docMk/>
            <pc:sldMk cId="3025995566" sldId="288"/>
            <ac:spMk id="3" creationId="{08EF9C76-CFAD-48FF-9CC4-7F024DD8C249}"/>
          </ac:spMkLst>
        </pc:spChg>
      </pc:sldChg>
      <pc:sldChg chg="modSp new mod ord">
        <pc:chgData name="Juliet Forsyth" userId="b20620ee-80b0-465a-b905-e82100580f96" providerId="ADAL" clId="{40FE8484-4E06-456B-BD33-04742312A2B2}" dt="2021-05-03T18:48:36.110" v="4566" actId="20577"/>
        <pc:sldMkLst>
          <pc:docMk/>
          <pc:sldMk cId="3060948132" sldId="288"/>
        </pc:sldMkLst>
        <pc:spChg chg="mod">
          <ac:chgData name="Juliet Forsyth" userId="b20620ee-80b0-465a-b905-e82100580f96" providerId="ADAL" clId="{40FE8484-4E06-456B-BD33-04742312A2B2}" dt="2021-05-03T18:48:36.110" v="4566" actId="20577"/>
          <ac:spMkLst>
            <pc:docMk/>
            <pc:sldMk cId="3060948132" sldId="288"/>
            <ac:spMk id="2" creationId="{AD02CA80-4C18-434F-BFCA-27396F34F997}"/>
          </ac:spMkLst>
        </pc:spChg>
      </pc:sldChg>
      <pc:sldChg chg="addSp delSp modSp new mod setBg setClrOvrMap modNotesTx">
        <pc:chgData name="Juliet Forsyth" userId="b20620ee-80b0-465a-b905-e82100580f96" providerId="ADAL" clId="{40FE8484-4E06-456B-BD33-04742312A2B2}" dt="2021-05-04T10:42:38.914" v="5975" actId="313"/>
        <pc:sldMkLst>
          <pc:docMk/>
          <pc:sldMk cId="1977891295" sldId="289"/>
        </pc:sldMkLst>
        <pc:spChg chg="mod">
          <ac:chgData name="Juliet Forsyth" userId="b20620ee-80b0-465a-b905-e82100580f96" providerId="ADAL" clId="{40FE8484-4E06-456B-BD33-04742312A2B2}" dt="2021-05-03T18:52:04.808" v="4607" actId="26606"/>
          <ac:spMkLst>
            <pc:docMk/>
            <pc:sldMk cId="1977891295" sldId="289"/>
            <ac:spMk id="2" creationId="{333FF6C1-2018-4FF3-A1D4-14188453DD89}"/>
          </ac:spMkLst>
        </pc:spChg>
        <pc:spChg chg="mod">
          <ac:chgData name="Juliet Forsyth" userId="b20620ee-80b0-465a-b905-e82100580f96" providerId="ADAL" clId="{40FE8484-4E06-456B-BD33-04742312A2B2}" dt="2021-05-03T18:52:04.808" v="4607" actId="26606"/>
          <ac:spMkLst>
            <pc:docMk/>
            <pc:sldMk cId="1977891295" sldId="289"/>
            <ac:spMk id="3" creationId="{4735AE26-15A8-4329-B015-B89C5643F02A}"/>
          </ac:spMkLst>
        </pc:spChg>
        <pc:spChg chg="add del">
          <ac:chgData name="Juliet Forsyth" userId="b20620ee-80b0-465a-b905-e82100580f96" providerId="ADAL" clId="{40FE8484-4E06-456B-BD33-04742312A2B2}" dt="2021-05-03T18:52:04.808" v="4607" actId="26606"/>
          <ac:spMkLst>
            <pc:docMk/>
            <pc:sldMk cId="1977891295" sldId="289"/>
            <ac:spMk id="71" creationId="{5FDF4720-5445-47BE-89FE-E40D1AE6F619}"/>
          </ac:spMkLst>
        </pc:spChg>
        <pc:spChg chg="add del">
          <ac:chgData name="Juliet Forsyth" userId="b20620ee-80b0-465a-b905-e82100580f96" providerId="ADAL" clId="{40FE8484-4E06-456B-BD33-04742312A2B2}" dt="2021-05-03T18:52:04.808" v="4607" actId="26606"/>
          <ac:spMkLst>
            <pc:docMk/>
            <pc:sldMk cId="1977891295" sldId="289"/>
            <ac:spMk id="73" creationId="{AC8710B4-A815-4082-9E4F-F13A0007090C}"/>
          </ac:spMkLst>
        </pc:spChg>
        <pc:picChg chg="add mod ord">
          <ac:chgData name="Juliet Forsyth" userId="b20620ee-80b0-465a-b905-e82100580f96" providerId="ADAL" clId="{40FE8484-4E06-456B-BD33-04742312A2B2}" dt="2021-05-03T18:52:13.693" v="4610" actId="1076"/>
          <ac:picMkLst>
            <pc:docMk/>
            <pc:sldMk cId="1977891295" sldId="289"/>
            <ac:picMk id="6146" creationId="{05FDC12C-352E-4D2C-BC4A-9C5E984816A7}"/>
          </ac:picMkLst>
        </pc:picChg>
      </pc:sldChg>
      <pc:sldChg chg="addSp delSp modSp new mod setBg setClrOvrMap">
        <pc:chgData name="Juliet Forsyth" userId="b20620ee-80b0-465a-b905-e82100580f96" providerId="ADAL" clId="{40FE8484-4E06-456B-BD33-04742312A2B2}" dt="2021-05-04T12:15:17.672" v="11073" actId="1076"/>
        <pc:sldMkLst>
          <pc:docMk/>
          <pc:sldMk cId="3634620641" sldId="290"/>
        </pc:sldMkLst>
        <pc:spChg chg="mod ord">
          <ac:chgData name="Juliet Forsyth" userId="b20620ee-80b0-465a-b905-e82100580f96" providerId="ADAL" clId="{40FE8484-4E06-456B-BD33-04742312A2B2}" dt="2021-05-03T18:59:08.986" v="5095" actId="20577"/>
          <ac:spMkLst>
            <pc:docMk/>
            <pc:sldMk cId="3634620641" sldId="290"/>
            <ac:spMk id="2" creationId="{A5D28A96-5CB4-4401-9C78-4F5EB564801A}"/>
          </ac:spMkLst>
        </pc:spChg>
        <pc:spChg chg="mod ord">
          <ac:chgData name="Juliet Forsyth" userId="b20620ee-80b0-465a-b905-e82100580f96" providerId="ADAL" clId="{40FE8484-4E06-456B-BD33-04742312A2B2}" dt="2021-05-03T18:59:40.822" v="5123" actId="2711"/>
          <ac:spMkLst>
            <pc:docMk/>
            <pc:sldMk cId="3634620641" sldId="290"/>
            <ac:spMk id="3" creationId="{00CCFBDE-16FA-4EF9-8F9F-748C3BE3EB23}"/>
          </ac:spMkLst>
        </pc:spChg>
        <pc:spChg chg="add mod">
          <ac:chgData name="Juliet Forsyth" userId="b20620ee-80b0-465a-b905-e82100580f96" providerId="ADAL" clId="{40FE8484-4E06-456B-BD33-04742312A2B2}" dt="2021-05-04T12:15:17.672" v="11073" actId="1076"/>
          <ac:spMkLst>
            <pc:docMk/>
            <pc:sldMk cId="3634620641" sldId="290"/>
            <ac:spMk id="8" creationId="{A1CDCEDE-0730-4604-B273-A40C7D9AFD83}"/>
          </ac:spMkLst>
        </pc:spChg>
        <pc:spChg chg="add del">
          <ac:chgData name="Juliet Forsyth" userId="b20620ee-80b0-465a-b905-e82100580f96" providerId="ADAL" clId="{40FE8484-4E06-456B-BD33-04742312A2B2}" dt="2021-05-03T18:58:46.775" v="5060" actId="26606"/>
          <ac:spMkLst>
            <pc:docMk/>
            <pc:sldMk cId="3634620641" sldId="290"/>
            <ac:spMk id="73" creationId="{8ABFE404-8D65-4573-A3EF-6DF477936BA3}"/>
          </ac:spMkLst>
        </pc:spChg>
        <pc:spChg chg="add del">
          <ac:chgData name="Juliet Forsyth" userId="b20620ee-80b0-465a-b905-e82100580f96" providerId="ADAL" clId="{40FE8484-4E06-456B-BD33-04742312A2B2}" dt="2021-05-03T18:58:48.132" v="5062" actId="26606"/>
          <ac:spMkLst>
            <pc:docMk/>
            <pc:sldMk cId="3634620641" sldId="290"/>
            <ac:spMk id="7174" creationId="{A3BAF07C-C39E-42EB-BB22-8D46691D9735}"/>
          </ac:spMkLst>
        </pc:spChg>
        <pc:spChg chg="add del">
          <ac:chgData name="Juliet Forsyth" userId="b20620ee-80b0-465a-b905-e82100580f96" providerId="ADAL" clId="{40FE8484-4E06-456B-BD33-04742312A2B2}" dt="2021-05-03T18:58:48.900" v="5064" actId="26606"/>
          <ac:spMkLst>
            <pc:docMk/>
            <pc:sldMk cId="3634620641" sldId="290"/>
            <ac:spMk id="7177" creationId="{8ABFE404-8D65-4573-A3EF-6DF477936BA3}"/>
          </ac:spMkLst>
        </pc:spChg>
        <pc:spChg chg="add del">
          <ac:chgData name="Juliet Forsyth" userId="b20620ee-80b0-465a-b905-e82100580f96" providerId="ADAL" clId="{40FE8484-4E06-456B-BD33-04742312A2B2}" dt="2021-05-03T18:58:50.870" v="5066" actId="26606"/>
          <ac:spMkLst>
            <pc:docMk/>
            <pc:sldMk cId="3634620641" sldId="290"/>
            <ac:spMk id="7180" creationId="{620FDFD2-19AF-4124-A49A-BAC0929B1300}"/>
          </ac:spMkLst>
        </pc:spChg>
        <pc:spChg chg="add del">
          <ac:chgData name="Juliet Forsyth" userId="b20620ee-80b0-465a-b905-e82100580f96" providerId="ADAL" clId="{40FE8484-4E06-456B-BD33-04742312A2B2}" dt="2021-05-03T18:58:52.530" v="5068" actId="26606"/>
          <ac:spMkLst>
            <pc:docMk/>
            <pc:sldMk cId="3634620641" sldId="290"/>
            <ac:spMk id="7183" creationId="{A86541C6-61B1-4DAA-B57A-EAF3F24F0491}"/>
          </ac:spMkLst>
        </pc:spChg>
        <pc:spChg chg="add del">
          <ac:chgData name="Juliet Forsyth" userId="b20620ee-80b0-465a-b905-e82100580f96" providerId="ADAL" clId="{40FE8484-4E06-456B-BD33-04742312A2B2}" dt="2021-05-03T18:58:52.530" v="5068" actId="26606"/>
          <ac:spMkLst>
            <pc:docMk/>
            <pc:sldMk cId="3634620641" sldId="290"/>
            <ac:spMk id="7184" creationId="{71750011-2006-46BB-AFDE-C6E461752333}"/>
          </ac:spMkLst>
        </pc:spChg>
        <pc:spChg chg="add del">
          <ac:chgData name="Juliet Forsyth" userId="b20620ee-80b0-465a-b905-e82100580f96" providerId="ADAL" clId="{40FE8484-4E06-456B-BD33-04742312A2B2}" dt="2021-05-03T18:58:55.810" v="5070" actId="26606"/>
          <ac:spMkLst>
            <pc:docMk/>
            <pc:sldMk cId="3634620641" sldId="290"/>
            <ac:spMk id="7186" creationId="{CF62D2A7-8207-488C-9F46-316BA81A16C8}"/>
          </ac:spMkLst>
        </pc:spChg>
        <pc:spChg chg="add del">
          <ac:chgData name="Juliet Forsyth" userId="b20620ee-80b0-465a-b905-e82100580f96" providerId="ADAL" clId="{40FE8484-4E06-456B-BD33-04742312A2B2}" dt="2021-05-03T18:58:58.623" v="5072" actId="26606"/>
          <ac:spMkLst>
            <pc:docMk/>
            <pc:sldMk cId="3634620641" sldId="290"/>
            <ac:spMk id="7188" creationId="{B5809B1F-0726-44C0-B0A1-7FCE2A129E20}"/>
          </ac:spMkLst>
        </pc:spChg>
        <pc:spChg chg="add del">
          <ac:chgData name="Juliet Forsyth" userId="b20620ee-80b0-465a-b905-e82100580f96" providerId="ADAL" clId="{40FE8484-4E06-456B-BD33-04742312A2B2}" dt="2021-05-03T18:58:58.623" v="5072" actId="26606"/>
          <ac:spMkLst>
            <pc:docMk/>
            <pc:sldMk cId="3634620641" sldId="290"/>
            <ac:spMk id="7189" creationId="{26EE9A0B-C601-4E3F-8541-29CA20DE1186}"/>
          </ac:spMkLst>
        </pc:spChg>
        <pc:spChg chg="add del">
          <ac:chgData name="Juliet Forsyth" userId="b20620ee-80b0-465a-b905-e82100580f96" providerId="ADAL" clId="{40FE8484-4E06-456B-BD33-04742312A2B2}" dt="2021-05-03T18:58:59.810" v="5074" actId="26606"/>
          <ac:spMkLst>
            <pc:docMk/>
            <pc:sldMk cId="3634620641" sldId="290"/>
            <ac:spMk id="7191" creationId="{A3BAF07C-C39E-42EB-BB22-8D46691D9735}"/>
          </ac:spMkLst>
        </pc:spChg>
        <pc:spChg chg="add">
          <ac:chgData name="Juliet Forsyth" userId="b20620ee-80b0-465a-b905-e82100580f96" providerId="ADAL" clId="{40FE8484-4E06-456B-BD33-04742312A2B2}" dt="2021-05-03T18:58:59.810" v="5075" actId="26606"/>
          <ac:spMkLst>
            <pc:docMk/>
            <pc:sldMk cId="3634620641" sldId="290"/>
            <ac:spMk id="7194" creationId="{8ABFE404-8D65-4573-A3EF-6DF477936BA3}"/>
          </ac:spMkLst>
        </pc:spChg>
        <pc:grpChg chg="add del">
          <ac:chgData name="Juliet Forsyth" userId="b20620ee-80b0-465a-b905-e82100580f96" providerId="ADAL" clId="{40FE8484-4E06-456B-BD33-04742312A2B2}" dt="2021-05-03T18:58:48.132" v="5062" actId="26606"/>
          <ac:grpSpMkLst>
            <pc:docMk/>
            <pc:sldMk cId="3634620641" sldId="290"/>
            <ac:grpSpMk id="7175" creationId="{D8E9CF54-0466-4261-9E62-0249E60E1886}"/>
          </ac:grpSpMkLst>
        </pc:grpChg>
        <pc:grpChg chg="add del">
          <ac:chgData name="Juliet Forsyth" userId="b20620ee-80b0-465a-b905-e82100580f96" providerId="ADAL" clId="{40FE8484-4E06-456B-BD33-04742312A2B2}" dt="2021-05-03T18:58:50.870" v="5066" actId="26606"/>
          <ac:grpSpMkLst>
            <pc:docMk/>
            <pc:sldMk cId="3634620641" sldId="290"/>
            <ac:grpSpMk id="7181" creationId="{7F6F6FC6-9A5F-4E14-8105-15D94914A798}"/>
          </ac:grpSpMkLst>
        </pc:grpChg>
        <pc:grpChg chg="add del">
          <ac:chgData name="Juliet Forsyth" userId="b20620ee-80b0-465a-b905-e82100580f96" providerId="ADAL" clId="{40FE8484-4E06-456B-BD33-04742312A2B2}" dt="2021-05-03T18:58:59.810" v="5074" actId="26606"/>
          <ac:grpSpMkLst>
            <pc:docMk/>
            <pc:sldMk cId="3634620641" sldId="290"/>
            <ac:grpSpMk id="7192" creationId="{D8E9CF54-0466-4261-9E62-0249E60E1886}"/>
          </ac:grpSpMkLst>
        </pc:grpChg>
        <pc:picChg chg="add mod ord">
          <ac:chgData name="Juliet Forsyth" userId="b20620ee-80b0-465a-b905-e82100580f96" providerId="ADAL" clId="{40FE8484-4E06-456B-BD33-04742312A2B2}" dt="2021-05-03T18:58:59.810" v="5075" actId="26606"/>
          <ac:picMkLst>
            <pc:docMk/>
            <pc:sldMk cId="3634620641" sldId="290"/>
            <ac:picMk id="7170" creationId="{5E0723FD-E950-4E3F-8439-7A873330BCFB}"/>
          </ac:picMkLst>
        </pc:picChg>
        <pc:picChg chg="add mod ord">
          <ac:chgData name="Juliet Forsyth" userId="b20620ee-80b0-465a-b905-e82100580f96" providerId="ADAL" clId="{40FE8484-4E06-456B-BD33-04742312A2B2}" dt="2021-05-03T18:58:59.810" v="5075" actId="26606"/>
          <ac:picMkLst>
            <pc:docMk/>
            <pc:sldMk cId="3634620641" sldId="290"/>
            <ac:picMk id="7172" creationId="{D0051010-464F-46D4-8D79-272BB6BDADCE}"/>
          </ac:picMkLst>
        </pc:picChg>
        <pc:cxnChg chg="add del">
          <ac:chgData name="Juliet Forsyth" userId="b20620ee-80b0-465a-b905-e82100580f96" providerId="ADAL" clId="{40FE8484-4E06-456B-BD33-04742312A2B2}" dt="2021-05-03T18:58:46.775" v="5060" actId="26606"/>
          <ac:cxnSpMkLst>
            <pc:docMk/>
            <pc:sldMk cId="3634620641" sldId="290"/>
            <ac:cxnSpMk id="75" creationId="{AF5191F1-A1C8-4AEE-8007-DF304E42B15E}"/>
          </ac:cxnSpMkLst>
        </pc:cxnChg>
        <pc:cxnChg chg="add del">
          <ac:chgData name="Juliet Forsyth" userId="b20620ee-80b0-465a-b905-e82100580f96" providerId="ADAL" clId="{40FE8484-4E06-456B-BD33-04742312A2B2}" dt="2021-05-03T18:58:48.900" v="5064" actId="26606"/>
          <ac:cxnSpMkLst>
            <pc:docMk/>
            <pc:sldMk cId="3634620641" sldId="290"/>
            <ac:cxnSpMk id="7178" creationId="{AF5191F1-A1C8-4AEE-8007-DF304E42B15E}"/>
          </ac:cxnSpMkLst>
        </pc:cxnChg>
        <pc:cxnChg chg="add">
          <ac:chgData name="Juliet Forsyth" userId="b20620ee-80b0-465a-b905-e82100580f96" providerId="ADAL" clId="{40FE8484-4E06-456B-BD33-04742312A2B2}" dt="2021-05-03T18:58:59.810" v="5075" actId="26606"/>
          <ac:cxnSpMkLst>
            <pc:docMk/>
            <pc:sldMk cId="3634620641" sldId="290"/>
            <ac:cxnSpMk id="7195" creationId="{AF5191F1-A1C8-4AEE-8007-DF304E42B15E}"/>
          </ac:cxnSpMkLst>
        </pc:cxnChg>
      </pc:sldChg>
      <pc:sldChg chg="addSp delSp modSp new mod">
        <pc:chgData name="Juliet Forsyth" userId="b20620ee-80b0-465a-b905-e82100580f96" providerId="ADAL" clId="{40FE8484-4E06-456B-BD33-04742312A2B2}" dt="2021-05-03T20:28:56.781" v="5383" actId="1076"/>
        <pc:sldMkLst>
          <pc:docMk/>
          <pc:sldMk cId="1065463699" sldId="291"/>
        </pc:sldMkLst>
        <pc:spChg chg="mod">
          <ac:chgData name="Juliet Forsyth" userId="b20620ee-80b0-465a-b905-e82100580f96" providerId="ADAL" clId="{40FE8484-4E06-456B-BD33-04742312A2B2}" dt="2021-05-03T20:28:56.781" v="5383" actId="1076"/>
          <ac:spMkLst>
            <pc:docMk/>
            <pc:sldMk cId="1065463699" sldId="291"/>
            <ac:spMk id="2" creationId="{B2D389D2-9C66-4131-83ED-DA48A2E1A275}"/>
          </ac:spMkLst>
        </pc:spChg>
        <pc:spChg chg="del">
          <ac:chgData name="Juliet Forsyth" userId="b20620ee-80b0-465a-b905-e82100580f96" providerId="ADAL" clId="{40FE8484-4E06-456B-BD33-04742312A2B2}" dt="2021-05-03T20:27:51.461" v="5365"/>
          <ac:spMkLst>
            <pc:docMk/>
            <pc:sldMk cId="1065463699" sldId="291"/>
            <ac:spMk id="3" creationId="{70119DE5-2C75-4731-BAC7-1300BC4CCC89}"/>
          </ac:spMkLst>
        </pc:spChg>
        <pc:picChg chg="add mod ord">
          <ac:chgData name="Juliet Forsyth" userId="b20620ee-80b0-465a-b905-e82100580f96" providerId="ADAL" clId="{40FE8484-4E06-456B-BD33-04742312A2B2}" dt="2021-05-03T20:28:32.111" v="5375" actId="171"/>
          <ac:picMkLst>
            <pc:docMk/>
            <pc:sldMk cId="1065463699" sldId="291"/>
            <ac:picMk id="5" creationId="{43EAF765-0FDD-4055-9F6F-3596495B5956}"/>
          </ac:picMkLst>
        </pc:picChg>
      </pc:sldChg>
      <pc:sldChg chg="addSp delSp modSp new mod setBg setClrOvrMap">
        <pc:chgData name="Juliet Forsyth" userId="b20620ee-80b0-465a-b905-e82100580f96" providerId="ADAL" clId="{40FE8484-4E06-456B-BD33-04742312A2B2}" dt="2021-05-03T20:30:04.324" v="5549" actId="20577"/>
        <pc:sldMkLst>
          <pc:docMk/>
          <pc:sldMk cId="3259720772" sldId="292"/>
        </pc:sldMkLst>
        <pc:spChg chg="mod">
          <ac:chgData name="Juliet Forsyth" userId="b20620ee-80b0-465a-b905-e82100580f96" providerId="ADAL" clId="{40FE8484-4E06-456B-BD33-04742312A2B2}" dt="2021-05-03T20:29:32.339" v="5395" actId="20577"/>
          <ac:spMkLst>
            <pc:docMk/>
            <pc:sldMk cId="3259720772" sldId="292"/>
            <ac:spMk id="2" creationId="{81B4A3DA-4ED9-466F-918F-723650AAEA1E}"/>
          </ac:spMkLst>
        </pc:spChg>
        <pc:spChg chg="del">
          <ac:chgData name="Juliet Forsyth" userId="b20620ee-80b0-465a-b905-e82100580f96" providerId="ADAL" clId="{40FE8484-4E06-456B-BD33-04742312A2B2}" dt="2021-05-03T20:29:24.145" v="5385"/>
          <ac:spMkLst>
            <pc:docMk/>
            <pc:sldMk cId="3259720772" sldId="292"/>
            <ac:spMk id="3" creationId="{2ABC3242-E68B-435E-90A2-2E1DA80E1A3F}"/>
          </ac:spMkLst>
        </pc:spChg>
        <pc:spChg chg="add mod">
          <ac:chgData name="Juliet Forsyth" userId="b20620ee-80b0-465a-b905-e82100580f96" providerId="ADAL" clId="{40FE8484-4E06-456B-BD33-04742312A2B2}" dt="2021-05-03T20:30:04.324" v="5549" actId="20577"/>
          <ac:spMkLst>
            <pc:docMk/>
            <pc:sldMk cId="3259720772" sldId="292"/>
            <ac:spMk id="9" creationId="{E25BB9DB-1F81-44A5-AFA5-C229A91A046C}"/>
          </ac:spMkLst>
        </pc:spChg>
        <pc:spChg chg="add">
          <ac:chgData name="Juliet Forsyth" userId="b20620ee-80b0-465a-b905-e82100580f96" providerId="ADAL" clId="{40FE8484-4E06-456B-BD33-04742312A2B2}" dt="2021-05-03T20:29:27.127" v="5388" actId="26606"/>
          <ac:spMkLst>
            <pc:docMk/>
            <pc:sldMk cId="3259720772" sldId="292"/>
            <ac:spMk id="12" creationId="{9B76D444-2756-434F-AE61-96D69830C13E}"/>
          </ac:spMkLst>
        </pc:spChg>
        <pc:spChg chg="add">
          <ac:chgData name="Juliet Forsyth" userId="b20620ee-80b0-465a-b905-e82100580f96" providerId="ADAL" clId="{40FE8484-4E06-456B-BD33-04742312A2B2}" dt="2021-05-03T20:29:27.127" v="5388" actId="26606"/>
          <ac:spMkLst>
            <pc:docMk/>
            <pc:sldMk cId="3259720772" sldId="292"/>
            <ac:spMk id="14" creationId="{0AF80B57-54E2-4D01-8731-3F38B0C56C95}"/>
          </ac:spMkLst>
        </pc:spChg>
        <pc:picChg chg="add mod">
          <ac:chgData name="Juliet Forsyth" userId="b20620ee-80b0-465a-b905-e82100580f96" providerId="ADAL" clId="{40FE8484-4E06-456B-BD33-04742312A2B2}" dt="2021-05-03T20:29:27.127" v="5388" actId="26606"/>
          <ac:picMkLst>
            <pc:docMk/>
            <pc:sldMk cId="3259720772" sldId="292"/>
            <ac:picMk id="5" creationId="{11ACE02F-369A-4C41-80FD-F291D730EC3F}"/>
          </ac:picMkLst>
        </pc:picChg>
      </pc:sldChg>
      <pc:sldChg chg="addSp delSp modSp new mod setBg">
        <pc:chgData name="Juliet Forsyth" userId="b20620ee-80b0-465a-b905-e82100580f96" providerId="ADAL" clId="{40FE8484-4E06-456B-BD33-04742312A2B2}" dt="2021-05-03T20:34:22.708" v="5593" actId="1076"/>
        <pc:sldMkLst>
          <pc:docMk/>
          <pc:sldMk cId="2164302954" sldId="293"/>
        </pc:sldMkLst>
        <pc:spChg chg="mod ord">
          <ac:chgData name="Juliet Forsyth" userId="b20620ee-80b0-465a-b905-e82100580f96" providerId="ADAL" clId="{40FE8484-4E06-456B-BD33-04742312A2B2}" dt="2021-05-03T20:33:52.540" v="5582" actId="26606"/>
          <ac:spMkLst>
            <pc:docMk/>
            <pc:sldMk cId="2164302954" sldId="293"/>
            <ac:spMk id="2" creationId="{A79BD142-4D13-417E-BA8A-9F6228EB43BE}"/>
          </ac:spMkLst>
        </pc:spChg>
        <pc:spChg chg="del">
          <ac:chgData name="Juliet Forsyth" userId="b20620ee-80b0-465a-b905-e82100580f96" providerId="ADAL" clId="{40FE8484-4E06-456B-BD33-04742312A2B2}" dt="2021-05-03T20:30:34.589" v="5561" actId="478"/>
          <ac:spMkLst>
            <pc:docMk/>
            <pc:sldMk cId="2164302954" sldId="293"/>
            <ac:spMk id="3" creationId="{FAA80E75-7260-4A46-A1B1-AFEE965AE1E4}"/>
          </ac:spMkLst>
        </pc:spChg>
        <pc:spChg chg="add del">
          <ac:chgData name="Juliet Forsyth" userId="b20620ee-80b0-465a-b905-e82100580f96" providerId="ADAL" clId="{40FE8484-4E06-456B-BD33-04742312A2B2}" dt="2021-05-03T20:33:52.540" v="5581" actId="26606"/>
          <ac:spMkLst>
            <pc:docMk/>
            <pc:sldMk cId="2164302954" sldId="293"/>
            <ac:spMk id="83" creationId="{E8D41CF8-5232-42BC-8D05-AFEDE215398E}"/>
          </ac:spMkLst>
        </pc:spChg>
        <pc:spChg chg="add del">
          <ac:chgData name="Juliet Forsyth" userId="b20620ee-80b0-465a-b905-e82100580f96" providerId="ADAL" clId="{40FE8484-4E06-456B-BD33-04742312A2B2}" dt="2021-05-03T20:33:52.540" v="5581" actId="26606"/>
          <ac:spMkLst>
            <pc:docMk/>
            <pc:sldMk cId="2164302954" sldId="293"/>
            <ac:spMk id="85" creationId="{49237091-E62C-4878-AA4C-0B9995ADB28F}"/>
          </ac:spMkLst>
        </pc:spChg>
        <pc:spChg chg="add">
          <ac:chgData name="Juliet Forsyth" userId="b20620ee-80b0-465a-b905-e82100580f96" providerId="ADAL" clId="{40FE8484-4E06-456B-BD33-04742312A2B2}" dt="2021-05-03T20:33:52.540" v="5582" actId="26606"/>
          <ac:spMkLst>
            <pc:docMk/>
            <pc:sldMk cId="2164302954" sldId="293"/>
            <ac:spMk id="10256" creationId="{08E89D5E-1885-4160-AC77-CC471DD1D0DB}"/>
          </ac:spMkLst>
        </pc:spChg>
        <pc:picChg chg="add mod">
          <ac:chgData name="Juliet Forsyth" userId="b20620ee-80b0-465a-b905-e82100580f96" providerId="ADAL" clId="{40FE8484-4E06-456B-BD33-04742312A2B2}" dt="2021-05-03T20:34:17.158" v="5591" actId="1076"/>
          <ac:picMkLst>
            <pc:docMk/>
            <pc:sldMk cId="2164302954" sldId="293"/>
            <ac:picMk id="10242" creationId="{2BE87C2E-9FD6-4F90-AAE8-5C5A17838737}"/>
          </ac:picMkLst>
        </pc:picChg>
        <pc:picChg chg="add mod">
          <ac:chgData name="Juliet Forsyth" userId="b20620ee-80b0-465a-b905-e82100580f96" providerId="ADAL" clId="{40FE8484-4E06-456B-BD33-04742312A2B2}" dt="2021-05-03T20:33:52.540" v="5582" actId="26606"/>
          <ac:picMkLst>
            <pc:docMk/>
            <pc:sldMk cId="2164302954" sldId="293"/>
            <ac:picMk id="10244" creationId="{60907AA9-1CD9-48F2-A96E-7E265A6705E3}"/>
          </ac:picMkLst>
        </pc:picChg>
        <pc:picChg chg="add mod">
          <ac:chgData name="Juliet Forsyth" userId="b20620ee-80b0-465a-b905-e82100580f96" providerId="ADAL" clId="{40FE8484-4E06-456B-BD33-04742312A2B2}" dt="2021-05-03T20:34:22.708" v="5593" actId="1076"/>
          <ac:picMkLst>
            <pc:docMk/>
            <pc:sldMk cId="2164302954" sldId="293"/>
            <ac:picMk id="10246" creationId="{C2DAFF9C-93E9-494F-911B-147385CDE638}"/>
          </ac:picMkLst>
        </pc:picChg>
        <pc:picChg chg="add mod ord">
          <ac:chgData name="Juliet Forsyth" userId="b20620ee-80b0-465a-b905-e82100580f96" providerId="ADAL" clId="{40FE8484-4E06-456B-BD33-04742312A2B2}" dt="2021-05-03T20:33:52.540" v="5582" actId="26606"/>
          <ac:picMkLst>
            <pc:docMk/>
            <pc:sldMk cId="2164302954" sldId="293"/>
            <ac:picMk id="10248" creationId="{1EDDF82B-449D-45F3-B776-1B453A7ED260}"/>
          </ac:picMkLst>
        </pc:picChg>
        <pc:picChg chg="add mod ord">
          <ac:chgData name="Juliet Forsyth" userId="b20620ee-80b0-465a-b905-e82100580f96" providerId="ADAL" clId="{40FE8484-4E06-456B-BD33-04742312A2B2}" dt="2021-05-03T20:33:52.540" v="5582" actId="26606"/>
          <ac:picMkLst>
            <pc:docMk/>
            <pc:sldMk cId="2164302954" sldId="293"/>
            <ac:picMk id="10250" creationId="{78A84FB7-2A00-429F-A92B-FD06207517BC}"/>
          </ac:picMkLst>
        </pc:picChg>
        <pc:picChg chg="add mod ord">
          <ac:chgData name="Juliet Forsyth" userId="b20620ee-80b0-465a-b905-e82100580f96" providerId="ADAL" clId="{40FE8484-4E06-456B-BD33-04742312A2B2}" dt="2021-05-03T20:33:52.540" v="5582" actId="26606"/>
          <ac:picMkLst>
            <pc:docMk/>
            <pc:sldMk cId="2164302954" sldId="293"/>
            <ac:picMk id="10252" creationId="{B3438F8F-CA48-43F6-9D01-E0F5B71D48F3}"/>
          </ac:picMkLst>
        </pc:picChg>
        <pc:picChg chg="add mod ord">
          <ac:chgData name="Juliet Forsyth" userId="b20620ee-80b0-465a-b905-e82100580f96" providerId="ADAL" clId="{40FE8484-4E06-456B-BD33-04742312A2B2}" dt="2021-05-03T20:34:04.952" v="5586" actId="1076"/>
          <ac:picMkLst>
            <pc:docMk/>
            <pc:sldMk cId="2164302954" sldId="293"/>
            <ac:picMk id="10254" creationId="{2F6F6E4A-3E31-4C4B-AFF1-25742F2E2D59}"/>
          </ac:picMkLst>
        </pc:picChg>
        <pc:cxnChg chg="add">
          <ac:chgData name="Juliet Forsyth" userId="b20620ee-80b0-465a-b905-e82100580f96" providerId="ADAL" clId="{40FE8484-4E06-456B-BD33-04742312A2B2}" dt="2021-05-03T20:33:52.540" v="5582" actId="26606"/>
          <ac:cxnSpMkLst>
            <pc:docMk/>
            <pc:sldMk cId="2164302954" sldId="293"/>
            <ac:cxnSpMk id="10257" creationId="{550D2BD1-98F9-412D-905B-3A843EF4078B}"/>
          </ac:cxnSpMkLst>
        </pc:cxnChg>
      </pc:sldChg>
      <pc:sldChg chg="modSp new mod modAnim modNotesTx">
        <pc:chgData name="Juliet Forsyth" userId="b20620ee-80b0-465a-b905-e82100580f96" providerId="ADAL" clId="{40FE8484-4E06-456B-BD33-04742312A2B2}" dt="2021-05-04T10:45:42.509" v="6493"/>
        <pc:sldMkLst>
          <pc:docMk/>
          <pc:sldMk cId="459775596" sldId="294"/>
        </pc:sldMkLst>
        <pc:spChg chg="mod">
          <ac:chgData name="Juliet Forsyth" userId="b20620ee-80b0-465a-b905-e82100580f96" providerId="ADAL" clId="{40FE8484-4E06-456B-BD33-04742312A2B2}" dt="2021-05-04T10:43:17.701" v="6019" actId="20577"/>
          <ac:spMkLst>
            <pc:docMk/>
            <pc:sldMk cId="459775596" sldId="294"/>
            <ac:spMk id="2" creationId="{C6F1A260-D99E-4002-A31E-B275D1FF054C}"/>
          </ac:spMkLst>
        </pc:spChg>
        <pc:spChg chg="mod">
          <ac:chgData name="Juliet Forsyth" userId="b20620ee-80b0-465a-b905-e82100580f96" providerId="ADAL" clId="{40FE8484-4E06-456B-BD33-04742312A2B2}" dt="2021-05-04T10:45:02.918" v="6352" actId="20577"/>
          <ac:spMkLst>
            <pc:docMk/>
            <pc:sldMk cId="459775596" sldId="294"/>
            <ac:spMk id="3" creationId="{13A57BE0-DB46-419F-9446-4E4E30EB9EB0}"/>
          </ac:spMkLst>
        </pc:spChg>
      </pc:sldChg>
      <pc:sldChg chg="addSp modSp new mod modNotesTx">
        <pc:chgData name="Juliet Forsyth" userId="b20620ee-80b0-465a-b905-e82100580f96" providerId="ADAL" clId="{40FE8484-4E06-456B-BD33-04742312A2B2}" dt="2021-05-04T10:55:42.947" v="6864" actId="1076"/>
        <pc:sldMkLst>
          <pc:docMk/>
          <pc:sldMk cId="1177928154" sldId="295"/>
        </pc:sldMkLst>
        <pc:spChg chg="mod">
          <ac:chgData name="Juliet Forsyth" userId="b20620ee-80b0-465a-b905-e82100580f96" providerId="ADAL" clId="{40FE8484-4E06-456B-BD33-04742312A2B2}" dt="2021-05-04T10:52:12.576" v="6534" actId="20577"/>
          <ac:spMkLst>
            <pc:docMk/>
            <pc:sldMk cId="1177928154" sldId="295"/>
            <ac:spMk id="2" creationId="{E627522F-5D82-48EE-B504-39F4521C4793}"/>
          </ac:spMkLst>
        </pc:spChg>
        <pc:spChg chg="mod">
          <ac:chgData name="Juliet Forsyth" userId="b20620ee-80b0-465a-b905-e82100580f96" providerId="ADAL" clId="{40FE8484-4E06-456B-BD33-04742312A2B2}" dt="2021-05-04T10:53:23.571" v="6657" actId="14100"/>
          <ac:spMkLst>
            <pc:docMk/>
            <pc:sldMk cId="1177928154" sldId="295"/>
            <ac:spMk id="3" creationId="{97A1CF26-26D9-4B68-BCE9-97434F83B780}"/>
          </ac:spMkLst>
        </pc:spChg>
        <pc:spChg chg="add mod">
          <ac:chgData name="Juliet Forsyth" userId="b20620ee-80b0-465a-b905-e82100580f96" providerId="ADAL" clId="{40FE8484-4E06-456B-BD33-04742312A2B2}" dt="2021-05-04T10:54:07.813" v="6733" actId="14100"/>
          <ac:spMkLst>
            <pc:docMk/>
            <pc:sldMk cId="1177928154" sldId="295"/>
            <ac:spMk id="4" creationId="{4C8BFD56-F30A-4C1D-B64E-DC36CB7E92CD}"/>
          </ac:spMkLst>
        </pc:spChg>
        <pc:picChg chg="add mod">
          <ac:chgData name="Juliet Forsyth" userId="b20620ee-80b0-465a-b905-e82100580f96" providerId="ADAL" clId="{40FE8484-4E06-456B-BD33-04742312A2B2}" dt="2021-05-04T10:55:42.947" v="6864" actId="1076"/>
          <ac:picMkLst>
            <pc:docMk/>
            <pc:sldMk cId="1177928154" sldId="295"/>
            <ac:picMk id="4098" creationId="{2D78DE2A-1B63-4598-919E-FB8F57B7AE86}"/>
          </ac:picMkLst>
        </pc:picChg>
      </pc:sldChg>
      <pc:sldChg chg="addSp modSp new mod">
        <pc:chgData name="Juliet Forsyth" userId="b20620ee-80b0-465a-b905-e82100580f96" providerId="ADAL" clId="{40FE8484-4E06-456B-BD33-04742312A2B2}" dt="2021-05-04T11:01:59.677" v="7695" actId="1076"/>
        <pc:sldMkLst>
          <pc:docMk/>
          <pc:sldMk cId="3404069190" sldId="296"/>
        </pc:sldMkLst>
        <pc:spChg chg="mod">
          <ac:chgData name="Juliet Forsyth" userId="b20620ee-80b0-465a-b905-e82100580f96" providerId="ADAL" clId="{40FE8484-4E06-456B-BD33-04742312A2B2}" dt="2021-05-04T11:01:44.002" v="7689" actId="20577"/>
          <ac:spMkLst>
            <pc:docMk/>
            <pc:sldMk cId="3404069190" sldId="296"/>
            <ac:spMk id="2" creationId="{37CF4D60-9CC2-4ADA-B895-68FD7CE5E6ED}"/>
          </ac:spMkLst>
        </pc:spChg>
        <pc:spChg chg="mod">
          <ac:chgData name="Juliet Forsyth" userId="b20620ee-80b0-465a-b905-e82100580f96" providerId="ADAL" clId="{40FE8484-4E06-456B-BD33-04742312A2B2}" dt="2021-05-04T11:01:48.565" v="7691" actId="27636"/>
          <ac:spMkLst>
            <pc:docMk/>
            <pc:sldMk cId="3404069190" sldId="296"/>
            <ac:spMk id="3" creationId="{338CE6D6-394F-4DDD-8AB4-6A4A55A39D36}"/>
          </ac:spMkLst>
        </pc:spChg>
        <pc:spChg chg="add mod">
          <ac:chgData name="Juliet Forsyth" userId="b20620ee-80b0-465a-b905-e82100580f96" providerId="ADAL" clId="{40FE8484-4E06-456B-BD33-04742312A2B2}" dt="2021-05-04T11:01:56.242" v="7694" actId="1076"/>
          <ac:spMkLst>
            <pc:docMk/>
            <pc:sldMk cId="3404069190" sldId="296"/>
            <ac:spMk id="6" creationId="{8835E441-3707-4EF6-92F9-45C1CF9DE661}"/>
          </ac:spMkLst>
        </pc:spChg>
        <pc:cxnChg chg="add mod">
          <ac:chgData name="Juliet Forsyth" userId="b20620ee-80b0-465a-b905-e82100580f96" providerId="ADAL" clId="{40FE8484-4E06-456B-BD33-04742312A2B2}" dt="2021-05-04T11:01:59.677" v="7695" actId="1076"/>
          <ac:cxnSpMkLst>
            <pc:docMk/>
            <pc:sldMk cId="3404069190" sldId="296"/>
            <ac:cxnSpMk id="5" creationId="{673922CF-433D-4C4D-9792-F6F61B467204}"/>
          </ac:cxnSpMkLst>
        </pc:cxnChg>
      </pc:sldChg>
      <pc:sldChg chg="addSp delSp modSp new mod setBg setClrOvrMap">
        <pc:chgData name="Juliet Forsyth" userId="b20620ee-80b0-465a-b905-e82100580f96" providerId="ADAL" clId="{40FE8484-4E06-456B-BD33-04742312A2B2}" dt="2021-05-04T11:04:00.986" v="7902" actId="26606"/>
        <pc:sldMkLst>
          <pc:docMk/>
          <pc:sldMk cId="964512583" sldId="297"/>
        </pc:sldMkLst>
        <pc:spChg chg="mod">
          <ac:chgData name="Juliet Forsyth" userId="b20620ee-80b0-465a-b905-e82100580f96" providerId="ADAL" clId="{40FE8484-4E06-456B-BD33-04742312A2B2}" dt="2021-05-04T11:04:00.986" v="7902" actId="26606"/>
          <ac:spMkLst>
            <pc:docMk/>
            <pc:sldMk cId="964512583" sldId="297"/>
            <ac:spMk id="2" creationId="{82886031-E03C-4D33-849B-59161DB58FA9}"/>
          </ac:spMkLst>
        </pc:spChg>
        <pc:spChg chg="mod ord">
          <ac:chgData name="Juliet Forsyth" userId="b20620ee-80b0-465a-b905-e82100580f96" providerId="ADAL" clId="{40FE8484-4E06-456B-BD33-04742312A2B2}" dt="2021-05-04T11:04:00.986" v="7902" actId="26606"/>
          <ac:spMkLst>
            <pc:docMk/>
            <pc:sldMk cId="964512583" sldId="297"/>
            <ac:spMk id="3" creationId="{AB8E61BC-0427-43D1-BC92-3EB15A41D918}"/>
          </ac:spMkLst>
        </pc:spChg>
        <pc:spChg chg="add del">
          <ac:chgData name="Juliet Forsyth" userId="b20620ee-80b0-465a-b905-e82100580f96" providerId="ADAL" clId="{40FE8484-4E06-456B-BD33-04742312A2B2}" dt="2021-05-04T11:04:00.966" v="7901" actId="26606"/>
          <ac:spMkLst>
            <pc:docMk/>
            <pc:sldMk cId="964512583" sldId="297"/>
            <ac:spMk id="71" creationId="{9B76D444-2756-434F-AE61-96D69830C13E}"/>
          </ac:spMkLst>
        </pc:spChg>
        <pc:spChg chg="add del">
          <ac:chgData name="Juliet Forsyth" userId="b20620ee-80b0-465a-b905-e82100580f96" providerId="ADAL" clId="{40FE8484-4E06-456B-BD33-04742312A2B2}" dt="2021-05-04T11:04:00.966" v="7901" actId="26606"/>
          <ac:spMkLst>
            <pc:docMk/>
            <pc:sldMk cId="964512583" sldId="297"/>
            <ac:spMk id="73" creationId="{B0161EF8-C8C6-4F2A-9D5C-49BD28A2BDC2}"/>
          </ac:spMkLst>
        </pc:spChg>
        <pc:spChg chg="add">
          <ac:chgData name="Juliet Forsyth" userId="b20620ee-80b0-465a-b905-e82100580f96" providerId="ADAL" clId="{40FE8484-4E06-456B-BD33-04742312A2B2}" dt="2021-05-04T11:04:00.986" v="7902" actId="26606"/>
          <ac:spMkLst>
            <pc:docMk/>
            <pc:sldMk cId="964512583" sldId="297"/>
            <ac:spMk id="5124" creationId="{B0792D4F-247E-46FE-85FC-881DEFA41D94}"/>
          </ac:spMkLst>
        </pc:spChg>
        <pc:picChg chg="add mod">
          <ac:chgData name="Juliet Forsyth" userId="b20620ee-80b0-465a-b905-e82100580f96" providerId="ADAL" clId="{40FE8484-4E06-456B-BD33-04742312A2B2}" dt="2021-05-04T11:04:00.986" v="7902" actId="26606"/>
          <ac:picMkLst>
            <pc:docMk/>
            <pc:sldMk cId="964512583" sldId="297"/>
            <ac:picMk id="5122" creationId="{5A2EE5D5-7170-4AE8-BE0A-6654D99C4BD3}"/>
          </ac:picMkLst>
        </pc:picChg>
        <pc:cxnChg chg="add">
          <ac:chgData name="Juliet Forsyth" userId="b20620ee-80b0-465a-b905-e82100580f96" providerId="ADAL" clId="{40FE8484-4E06-456B-BD33-04742312A2B2}" dt="2021-05-04T11:04:00.986" v="7902" actId="26606"/>
          <ac:cxnSpMkLst>
            <pc:docMk/>
            <pc:sldMk cId="964512583" sldId="297"/>
            <ac:cxnSpMk id="5125" creationId="{7AD0F4D2-80E7-4A78-82EE-BEAEE4945407}"/>
          </ac:cxnSpMkLst>
        </pc:cxnChg>
      </pc:sldChg>
      <pc:sldChg chg="addSp delSp modSp new del mod modNotesTx">
        <pc:chgData name="Juliet Forsyth" userId="b20620ee-80b0-465a-b905-e82100580f96" providerId="ADAL" clId="{40FE8484-4E06-456B-BD33-04742312A2B2}" dt="2021-05-04T12:28:49.514" v="12097" actId="2696"/>
        <pc:sldMkLst>
          <pc:docMk/>
          <pc:sldMk cId="4085455418" sldId="298"/>
        </pc:sldMkLst>
        <pc:spChg chg="mod">
          <ac:chgData name="Juliet Forsyth" userId="b20620ee-80b0-465a-b905-e82100580f96" providerId="ADAL" clId="{40FE8484-4E06-456B-BD33-04742312A2B2}" dt="2021-05-04T11:50:12.201" v="8530" actId="20577"/>
          <ac:spMkLst>
            <pc:docMk/>
            <pc:sldMk cId="4085455418" sldId="298"/>
            <ac:spMk id="2" creationId="{0EA02210-F4E9-458D-A974-4397C97D9D2F}"/>
          </ac:spMkLst>
        </pc:spChg>
        <pc:spChg chg="mod">
          <ac:chgData name="Juliet Forsyth" userId="b20620ee-80b0-465a-b905-e82100580f96" providerId="ADAL" clId="{40FE8484-4E06-456B-BD33-04742312A2B2}" dt="2021-05-04T12:00:21.196" v="9417" actId="20577"/>
          <ac:spMkLst>
            <pc:docMk/>
            <pc:sldMk cId="4085455418" sldId="298"/>
            <ac:spMk id="3" creationId="{0955AB58-AEE4-44D6-B00D-382A7E59317F}"/>
          </ac:spMkLst>
        </pc:spChg>
        <pc:spChg chg="add del mod">
          <ac:chgData name="Juliet Forsyth" userId="b20620ee-80b0-465a-b905-e82100580f96" providerId="ADAL" clId="{40FE8484-4E06-456B-BD33-04742312A2B2}" dt="2021-05-04T11:54:29.423" v="8620"/>
          <ac:spMkLst>
            <pc:docMk/>
            <pc:sldMk cId="4085455418" sldId="298"/>
            <ac:spMk id="4" creationId="{557EA5B5-D50D-4F34-9F9D-CE8C7EC670A9}"/>
          </ac:spMkLst>
        </pc:spChg>
        <pc:spChg chg="add mod">
          <ac:chgData name="Juliet Forsyth" userId="b20620ee-80b0-465a-b905-e82100580f96" providerId="ADAL" clId="{40FE8484-4E06-456B-BD33-04742312A2B2}" dt="2021-05-04T12:24:42.462" v="11846" actId="20577"/>
          <ac:spMkLst>
            <pc:docMk/>
            <pc:sldMk cId="4085455418" sldId="298"/>
            <ac:spMk id="5" creationId="{7CAC269F-1851-42E5-92E7-720F0BCF0C92}"/>
          </ac:spMkLst>
        </pc:spChg>
        <pc:spChg chg="add mod">
          <ac:chgData name="Juliet Forsyth" userId="b20620ee-80b0-465a-b905-e82100580f96" providerId="ADAL" clId="{40FE8484-4E06-456B-BD33-04742312A2B2}" dt="2021-05-04T11:59:58.319" v="9408" actId="1076"/>
          <ac:spMkLst>
            <pc:docMk/>
            <pc:sldMk cId="4085455418" sldId="298"/>
            <ac:spMk id="6" creationId="{25E19A4D-0B3D-423E-8C15-A8BBCB1E1396}"/>
          </ac:spMkLst>
        </pc:spChg>
        <pc:cxnChg chg="add mod">
          <ac:chgData name="Juliet Forsyth" userId="b20620ee-80b0-465a-b905-e82100580f96" providerId="ADAL" clId="{40FE8484-4E06-456B-BD33-04742312A2B2}" dt="2021-05-04T12:00:11.343" v="9410" actId="13822"/>
          <ac:cxnSpMkLst>
            <pc:docMk/>
            <pc:sldMk cId="4085455418" sldId="298"/>
            <ac:cxnSpMk id="8" creationId="{0E17B975-75EA-4A46-8512-D84C82FBC3E8}"/>
          </ac:cxnSpMkLst>
        </pc:cxnChg>
      </pc:sldChg>
      <pc:sldChg chg="addSp delSp modSp new mod setBg modNotesTx">
        <pc:chgData name="Juliet Forsyth" userId="b20620ee-80b0-465a-b905-e82100580f96" providerId="ADAL" clId="{40FE8484-4E06-456B-BD33-04742312A2B2}" dt="2021-05-04T12:08:15.611" v="10191" actId="20577"/>
        <pc:sldMkLst>
          <pc:docMk/>
          <pc:sldMk cId="1559608294" sldId="299"/>
        </pc:sldMkLst>
        <pc:spChg chg="mod">
          <ac:chgData name="Juliet Forsyth" userId="b20620ee-80b0-465a-b905-e82100580f96" providerId="ADAL" clId="{40FE8484-4E06-456B-BD33-04742312A2B2}" dt="2021-05-04T12:07:34.650" v="10025" actId="20577"/>
          <ac:spMkLst>
            <pc:docMk/>
            <pc:sldMk cId="1559608294" sldId="299"/>
            <ac:spMk id="2" creationId="{5CEA7619-E142-4869-BE35-6C92C5026353}"/>
          </ac:spMkLst>
        </pc:spChg>
        <pc:spChg chg="del">
          <ac:chgData name="Juliet Forsyth" userId="b20620ee-80b0-465a-b905-e82100580f96" providerId="ADAL" clId="{40FE8484-4E06-456B-BD33-04742312A2B2}" dt="2021-05-04T12:07:27.618" v="10014" actId="26606"/>
          <ac:spMkLst>
            <pc:docMk/>
            <pc:sldMk cId="1559608294" sldId="299"/>
            <ac:spMk id="3" creationId="{7775D4D0-8B4D-4C1A-A188-62DF76D87454}"/>
          </ac:spMkLst>
        </pc:spChg>
        <pc:spChg chg="add">
          <ac:chgData name="Juliet Forsyth" userId="b20620ee-80b0-465a-b905-e82100580f96" providerId="ADAL" clId="{40FE8484-4E06-456B-BD33-04742312A2B2}" dt="2021-05-04T12:07:27.618" v="10014" actId="26606"/>
          <ac:spMkLst>
            <pc:docMk/>
            <pc:sldMk cId="1559608294" sldId="299"/>
            <ac:spMk id="71" creationId="{86295E7F-EA66-480B-B001-C8BE7CD61903}"/>
          </ac:spMkLst>
        </pc:spChg>
        <pc:picChg chg="add mod">
          <ac:chgData name="Juliet Forsyth" userId="b20620ee-80b0-465a-b905-e82100580f96" providerId="ADAL" clId="{40FE8484-4E06-456B-BD33-04742312A2B2}" dt="2021-05-04T12:07:27.618" v="10014" actId="26606"/>
          <ac:picMkLst>
            <pc:docMk/>
            <pc:sldMk cId="1559608294" sldId="299"/>
            <ac:picMk id="7170" creationId="{18BE45A3-3D92-4CE3-99B7-7E6AD19557BF}"/>
          </ac:picMkLst>
        </pc:picChg>
        <pc:cxnChg chg="add">
          <ac:chgData name="Juliet Forsyth" userId="b20620ee-80b0-465a-b905-e82100580f96" providerId="ADAL" clId="{40FE8484-4E06-456B-BD33-04742312A2B2}" dt="2021-05-04T12:07:27.618" v="10014" actId="26606"/>
          <ac:cxnSpMkLst>
            <pc:docMk/>
            <pc:sldMk cId="1559608294" sldId="299"/>
            <ac:cxnSpMk id="73" creationId="{E126E481-B945-4179-BD79-05E96E9B29E1}"/>
          </ac:cxnSpMkLst>
        </pc:cxnChg>
      </pc:sldChg>
      <pc:sldChg chg="addSp modSp new mod modNotesTx">
        <pc:chgData name="Juliet Forsyth" userId="b20620ee-80b0-465a-b905-e82100580f96" providerId="ADAL" clId="{40FE8484-4E06-456B-BD33-04742312A2B2}" dt="2021-05-04T12:15:24.637" v="11075" actId="1076"/>
        <pc:sldMkLst>
          <pc:docMk/>
          <pc:sldMk cId="297545826" sldId="300"/>
        </pc:sldMkLst>
        <pc:spChg chg="mod">
          <ac:chgData name="Juliet Forsyth" userId="b20620ee-80b0-465a-b905-e82100580f96" providerId="ADAL" clId="{40FE8484-4E06-456B-BD33-04742312A2B2}" dt="2021-05-04T12:08:54.441" v="10205" actId="20577"/>
          <ac:spMkLst>
            <pc:docMk/>
            <pc:sldMk cId="297545826" sldId="300"/>
            <ac:spMk id="2" creationId="{6245435D-8EE3-4EF9-99DF-6E740E26DA2C}"/>
          </ac:spMkLst>
        </pc:spChg>
        <pc:spChg chg="mod">
          <ac:chgData name="Juliet Forsyth" userId="b20620ee-80b0-465a-b905-e82100580f96" providerId="ADAL" clId="{40FE8484-4E06-456B-BD33-04742312A2B2}" dt="2021-05-04T12:10:44.795" v="10521" actId="20577"/>
          <ac:spMkLst>
            <pc:docMk/>
            <pc:sldMk cId="297545826" sldId="300"/>
            <ac:spMk id="3" creationId="{C2A1D146-28A1-4593-879F-DDD6C0C118AF}"/>
          </ac:spMkLst>
        </pc:spChg>
        <pc:spChg chg="add mod">
          <ac:chgData name="Juliet Forsyth" userId="b20620ee-80b0-465a-b905-e82100580f96" providerId="ADAL" clId="{40FE8484-4E06-456B-BD33-04742312A2B2}" dt="2021-05-04T12:15:24.637" v="11075" actId="1076"/>
          <ac:spMkLst>
            <pc:docMk/>
            <pc:sldMk cId="297545826" sldId="300"/>
            <ac:spMk id="5" creationId="{5E8120D4-2603-41CF-9109-22EEE5C0E648}"/>
          </ac:spMkLst>
        </pc:spChg>
        <pc:picChg chg="add mod">
          <ac:chgData name="Juliet Forsyth" userId="b20620ee-80b0-465a-b905-e82100580f96" providerId="ADAL" clId="{40FE8484-4E06-456B-BD33-04742312A2B2}" dt="2021-05-04T12:08:51.259" v="10195" actId="1076"/>
          <ac:picMkLst>
            <pc:docMk/>
            <pc:sldMk cId="297545826" sldId="300"/>
            <ac:picMk id="8194" creationId="{47E3CBA4-2ACB-4D86-AA43-8A0EA7B8E7DE}"/>
          </ac:picMkLst>
        </pc:picChg>
      </pc:sldChg>
      <pc:sldChg chg="addSp modSp new mod ord setBg modNotesTx">
        <pc:chgData name="Juliet Forsyth" userId="b20620ee-80b0-465a-b905-e82100580f96" providerId="ADAL" clId="{40FE8484-4E06-456B-BD33-04742312A2B2}" dt="2021-05-05T11:00:23.579" v="15540"/>
        <pc:sldMkLst>
          <pc:docMk/>
          <pc:sldMk cId="3131268140" sldId="301"/>
        </pc:sldMkLst>
        <pc:spChg chg="mod">
          <ac:chgData name="Juliet Forsyth" userId="b20620ee-80b0-465a-b905-e82100580f96" providerId="ADAL" clId="{40FE8484-4E06-456B-BD33-04742312A2B2}" dt="2021-05-04T12:14:56.460" v="11069" actId="26606"/>
          <ac:spMkLst>
            <pc:docMk/>
            <pc:sldMk cId="3131268140" sldId="301"/>
            <ac:spMk id="2" creationId="{759034CD-79E9-4AA8-9373-BC04266275A1}"/>
          </ac:spMkLst>
        </pc:spChg>
        <pc:spChg chg="mod ord">
          <ac:chgData name="Juliet Forsyth" userId="b20620ee-80b0-465a-b905-e82100580f96" providerId="ADAL" clId="{40FE8484-4E06-456B-BD33-04742312A2B2}" dt="2021-05-04T12:14:56.460" v="11069" actId="26606"/>
          <ac:spMkLst>
            <pc:docMk/>
            <pc:sldMk cId="3131268140" sldId="301"/>
            <ac:spMk id="3" creationId="{4A983A20-6ED8-4FA1-BB58-2296CE259C12}"/>
          </ac:spMkLst>
        </pc:spChg>
        <pc:spChg chg="add">
          <ac:chgData name="Juliet Forsyth" userId="b20620ee-80b0-465a-b905-e82100580f96" providerId="ADAL" clId="{40FE8484-4E06-456B-BD33-04742312A2B2}" dt="2021-05-04T12:14:56.460" v="11069" actId="26606"/>
          <ac:spMkLst>
            <pc:docMk/>
            <pc:sldMk cId="3131268140" sldId="301"/>
            <ac:spMk id="73" creationId="{4038CB10-1F5C-4D54-9DF7-12586DE5B007}"/>
          </ac:spMkLst>
        </pc:spChg>
        <pc:spChg chg="add">
          <ac:chgData name="Juliet Forsyth" userId="b20620ee-80b0-465a-b905-e82100580f96" providerId="ADAL" clId="{40FE8484-4E06-456B-BD33-04742312A2B2}" dt="2021-05-04T12:14:56.460" v="11069" actId="26606"/>
          <ac:spMkLst>
            <pc:docMk/>
            <pc:sldMk cId="3131268140" sldId="301"/>
            <ac:spMk id="75" creationId="{73ED6512-6858-4552-B699-9A97FE9A4EA2}"/>
          </ac:spMkLst>
        </pc:spChg>
        <pc:picChg chg="add mod ord">
          <ac:chgData name="Juliet Forsyth" userId="b20620ee-80b0-465a-b905-e82100580f96" providerId="ADAL" clId="{40FE8484-4E06-456B-BD33-04742312A2B2}" dt="2021-05-04T12:14:56.460" v="11069" actId="26606"/>
          <ac:picMkLst>
            <pc:docMk/>
            <pc:sldMk cId="3131268140" sldId="301"/>
            <ac:picMk id="9218" creationId="{41CAFD42-4896-45A6-8F38-F305D3E87CBD}"/>
          </ac:picMkLst>
        </pc:picChg>
        <pc:picChg chg="add mod">
          <ac:chgData name="Juliet Forsyth" userId="b20620ee-80b0-465a-b905-e82100580f96" providerId="ADAL" clId="{40FE8484-4E06-456B-BD33-04742312A2B2}" dt="2021-05-04T12:14:56.460" v="11069" actId="26606"/>
          <ac:picMkLst>
            <pc:docMk/>
            <pc:sldMk cId="3131268140" sldId="301"/>
            <ac:picMk id="9220" creationId="{AF42AA6F-94D3-4261-8027-F0AC115BB88E}"/>
          </ac:picMkLst>
        </pc:picChg>
      </pc:sldChg>
      <pc:sldChg chg="addSp modSp new mod modNotesTx">
        <pc:chgData name="Juliet Forsyth" userId="b20620ee-80b0-465a-b905-e82100580f96" providerId="ADAL" clId="{40FE8484-4E06-456B-BD33-04742312A2B2}" dt="2021-05-04T13:31:33.384" v="15189" actId="1076"/>
        <pc:sldMkLst>
          <pc:docMk/>
          <pc:sldMk cId="880753269" sldId="302"/>
        </pc:sldMkLst>
        <pc:spChg chg="mod">
          <ac:chgData name="Juliet Forsyth" userId="b20620ee-80b0-465a-b905-e82100580f96" providerId="ADAL" clId="{40FE8484-4E06-456B-BD33-04742312A2B2}" dt="2021-05-04T12:25:03.051" v="11896" actId="20577"/>
          <ac:spMkLst>
            <pc:docMk/>
            <pc:sldMk cId="880753269" sldId="302"/>
            <ac:spMk id="2" creationId="{E3EEAD55-8028-4245-8051-ED9F18A1CB43}"/>
          </ac:spMkLst>
        </pc:spChg>
        <pc:spChg chg="mod">
          <ac:chgData name="Juliet Forsyth" userId="b20620ee-80b0-465a-b905-e82100580f96" providerId="ADAL" clId="{40FE8484-4E06-456B-BD33-04742312A2B2}" dt="2021-05-04T12:27:56.020" v="12086" actId="3626"/>
          <ac:spMkLst>
            <pc:docMk/>
            <pc:sldMk cId="880753269" sldId="302"/>
            <ac:spMk id="3" creationId="{10C00943-5299-40DD-AAB0-07D5F67879D5}"/>
          </ac:spMkLst>
        </pc:spChg>
        <pc:spChg chg="add mod">
          <ac:chgData name="Juliet Forsyth" userId="b20620ee-80b0-465a-b905-e82100580f96" providerId="ADAL" clId="{40FE8484-4E06-456B-BD33-04742312A2B2}" dt="2021-05-04T13:31:33.384" v="15189" actId="1076"/>
          <ac:spMkLst>
            <pc:docMk/>
            <pc:sldMk cId="880753269" sldId="302"/>
            <ac:spMk id="4" creationId="{EA416A85-283F-40D4-AB8B-4352327407D9}"/>
          </ac:spMkLst>
        </pc:spChg>
        <pc:spChg chg="add mod">
          <ac:chgData name="Juliet Forsyth" userId="b20620ee-80b0-465a-b905-e82100580f96" providerId="ADAL" clId="{40FE8484-4E06-456B-BD33-04742312A2B2}" dt="2021-05-04T12:28:43.994" v="12096" actId="1076"/>
          <ac:spMkLst>
            <pc:docMk/>
            <pc:sldMk cId="880753269" sldId="302"/>
            <ac:spMk id="5" creationId="{D42E74FB-21AA-4E6D-8557-03ABE735464B}"/>
          </ac:spMkLst>
        </pc:spChg>
      </pc:sldChg>
      <pc:sldChg chg="modSp new mod">
        <pc:chgData name="Juliet Forsyth" userId="b20620ee-80b0-465a-b905-e82100580f96" providerId="ADAL" clId="{40FE8484-4E06-456B-BD33-04742312A2B2}" dt="2021-05-04T12:52:38.727" v="13930" actId="14100"/>
        <pc:sldMkLst>
          <pc:docMk/>
          <pc:sldMk cId="235390841" sldId="303"/>
        </pc:sldMkLst>
        <pc:spChg chg="mod">
          <ac:chgData name="Juliet Forsyth" userId="b20620ee-80b0-465a-b905-e82100580f96" providerId="ADAL" clId="{40FE8484-4E06-456B-BD33-04742312A2B2}" dt="2021-05-04T12:45:24.541" v="13199" actId="20577"/>
          <ac:spMkLst>
            <pc:docMk/>
            <pc:sldMk cId="235390841" sldId="303"/>
            <ac:spMk id="2" creationId="{47738C09-DEF9-4936-A776-3A78ADAF19EC}"/>
          </ac:spMkLst>
        </pc:spChg>
        <pc:spChg chg="mod">
          <ac:chgData name="Juliet Forsyth" userId="b20620ee-80b0-465a-b905-e82100580f96" providerId="ADAL" clId="{40FE8484-4E06-456B-BD33-04742312A2B2}" dt="2021-05-04T12:52:38.727" v="13930" actId="14100"/>
          <ac:spMkLst>
            <pc:docMk/>
            <pc:sldMk cId="235390841" sldId="303"/>
            <ac:spMk id="3" creationId="{114D46FF-538F-46F1-9C2E-5590EB6AB365}"/>
          </ac:spMkLst>
        </pc:spChg>
      </pc:sldChg>
      <pc:sldChg chg="modSp new mod">
        <pc:chgData name="Juliet Forsyth" userId="b20620ee-80b0-465a-b905-e82100580f96" providerId="ADAL" clId="{40FE8484-4E06-456B-BD33-04742312A2B2}" dt="2021-05-07T08:36:07.674" v="16927" actId="20577"/>
        <pc:sldMkLst>
          <pc:docMk/>
          <pc:sldMk cId="2240692144" sldId="304"/>
        </pc:sldMkLst>
        <pc:spChg chg="mod">
          <ac:chgData name="Juliet Forsyth" userId="b20620ee-80b0-465a-b905-e82100580f96" providerId="ADAL" clId="{40FE8484-4E06-456B-BD33-04742312A2B2}" dt="2021-05-04T12:49:24.444" v="13615" actId="20577"/>
          <ac:spMkLst>
            <pc:docMk/>
            <pc:sldMk cId="2240692144" sldId="304"/>
            <ac:spMk id="2" creationId="{E27B7ABA-3ECC-477D-8CE6-57D095F265DA}"/>
          </ac:spMkLst>
        </pc:spChg>
        <pc:spChg chg="mod">
          <ac:chgData name="Juliet Forsyth" userId="b20620ee-80b0-465a-b905-e82100580f96" providerId="ADAL" clId="{40FE8484-4E06-456B-BD33-04742312A2B2}" dt="2021-05-07T08:36:07.674" v="16927" actId="20577"/>
          <ac:spMkLst>
            <pc:docMk/>
            <pc:sldMk cId="2240692144" sldId="304"/>
            <ac:spMk id="3" creationId="{CBDC78BE-79E7-49EC-8299-7BB69CA5087C}"/>
          </ac:spMkLst>
        </pc:spChg>
      </pc:sldChg>
      <pc:sldChg chg="addSp delSp modSp new mod modNotesTx">
        <pc:chgData name="Juliet Forsyth" userId="b20620ee-80b0-465a-b905-e82100580f96" providerId="ADAL" clId="{40FE8484-4E06-456B-BD33-04742312A2B2}" dt="2021-05-06T10:33:01.469" v="16916" actId="20577"/>
        <pc:sldMkLst>
          <pc:docMk/>
          <pc:sldMk cId="3095686174" sldId="305"/>
        </pc:sldMkLst>
        <pc:spChg chg="mod">
          <ac:chgData name="Juliet Forsyth" userId="b20620ee-80b0-465a-b905-e82100580f96" providerId="ADAL" clId="{40FE8484-4E06-456B-BD33-04742312A2B2}" dt="2021-05-04T12:54:05.220" v="14027" actId="20577"/>
          <ac:spMkLst>
            <pc:docMk/>
            <pc:sldMk cId="3095686174" sldId="305"/>
            <ac:spMk id="2" creationId="{7858D818-DC25-466D-AAB8-8C6121ECBA3C}"/>
          </ac:spMkLst>
        </pc:spChg>
        <pc:spChg chg="del">
          <ac:chgData name="Juliet Forsyth" userId="b20620ee-80b0-465a-b905-e82100580f96" providerId="ADAL" clId="{40FE8484-4E06-456B-BD33-04742312A2B2}" dt="2021-05-04T12:53:54.731" v="14022"/>
          <ac:spMkLst>
            <pc:docMk/>
            <pc:sldMk cId="3095686174" sldId="305"/>
            <ac:spMk id="3" creationId="{8C23FC22-876A-4594-B678-C911491B0F79}"/>
          </ac:spMkLst>
        </pc:spChg>
        <pc:spChg chg="add del">
          <ac:chgData name="Juliet Forsyth" userId="b20620ee-80b0-465a-b905-e82100580f96" providerId="ADAL" clId="{40FE8484-4E06-456B-BD33-04742312A2B2}" dt="2021-05-04T12:53:44.581" v="14021" actId="478"/>
          <ac:spMkLst>
            <pc:docMk/>
            <pc:sldMk cId="3095686174" sldId="305"/>
            <ac:spMk id="4" creationId="{F91C8517-E41B-494E-ABEC-B82EC744582C}"/>
          </ac:spMkLst>
        </pc:spChg>
        <pc:spChg chg="add mod">
          <ac:chgData name="Juliet Forsyth" userId="b20620ee-80b0-465a-b905-e82100580f96" providerId="ADAL" clId="{40FE8484-4E06-456B-BD33-04742312A2B2}" dt="2021-05-06T10:33:01.469" v="16916" actId="20577"/>
          <ac:spMkLst>
            <pc:docMk/>
            <pc:sldMk cId="3095686174" sldId="305"/>
            <ac:spMk id="9" creationId="{1F6C3305-58B6-4BF0-8496-BD422BA4EC15}"/>
          </ac:spMkLst>
        </pc:spChg>
        <pc:picChg chg="add mod">
          <ac:chgData name="Juliet Forsyth" userId="b20620ee-80b0-465a-b905-e82100580f96" providerId="ADAL" clId="{40FE8484-4E06-456B-BD33-04742312A2B2}" dt="2021-05-04T13:07:57.104" v="14901" actId="1076"/>
          <ac:picMkLst>
            <pc:docMk/>
            <pc:sldMk cId="3095686174" sldId="305"/>
            <ac:picMk id="6" creationId="{0857EB1C-FA9F-4F80-B402-95595584832B}"/>
          </ac:picMkLst>
        </pc:picChg>
        <pc:picChg chg="add del mod">
          <ac:chgData name="Juliet Forsyth" userId="b20620ee-80b0-465a-b905-e82100580f96" providerId="ADAL" clId="{40FE8484-4E06-456B-BD33-04742312A2B2}" dt="2021-05-04T12:54:13.666" v="14029" actId="478"/>
          <ac:picMkLst>
            <pc:docMk/>
            <pc:sldMk cId="3095686174" sldId="305"/>
            <ac:picMk id="8" creationId="{7920929A-D6A2-4A4F-8A9F-135ECC5B9AD6}"/>
          </ac:picMkLst>
        </pc:picChg>
      </pc:sldChg>
      <pc:sldChg chg="addSp delSp modSp new mod setBg setClrOvrMap">
        <pc:chgData name="Juliet Forsyth" userId="b20620ee-80b0-465a-b905-e82100580f96" providerId="ADAL" clId="{40FE8484-4E06-456B-BD33-04742312A2B2}" dt="2021-05-04T13:31:20.330" v="15188" actId="1076"/>
        <pc:sldMkLst>
          <pc:docMk/>
          <pc:sldMk cId="1561551022" sldId="306"/>
        </pc:sldMkLst>
        <pc:spChg chg="mod">
          <ac:chgData name="Juliet Forsyth" userId="b20620ee-80b0-465a-b905-e82100580f96" providerId="ADAL" clId="{40FE8484-4E06-456B-BD33-04742312A2B2}" dt="2021-05-04T13:29:52.705" v="14947" actId="26606"/>
          <ac:spMkLst>
            <pc:docMk/>
            <pc:sldMk cId="1561551022" sldId="306"/>
            <ac:spMk id="2" creationId="{5F11A83F-9D4C-4173-BE79-2B10A400B2E3}"/>
          </ac:spMkLst>
        </pc:spChg>
        <pc:spChg chg="mod ord">
          <ac:chgData name="Juliet Forsyth" userId="b20620ee-80b0-465a-b905-e82100580f96" providerId="ADAL" clId="{40FE8484-4E06-456B-BD33-04742312A2B2}" dt="2021-05-04T13:30:49.699" v="15178" actId="20577"/>
          <ac:spMkLst>
            <pc:docMk/>
            <pc:sldMk cId="1561551022" sldId="306"/>
            <ac:spMk id="3" creationId="{8FE3F287-50B5-414C-8E86-854C1D9D5271}"/>
          </ac:spMkLst>
        </pc:spChg>
        <pc:spChg chg="add del">
          <ac:chgData name="Juliet Forsyth" userId="b20620ee-80b0-465a-b905-e82100580f96" providerId="ADAL" clId="{40FE8484-4E06-456B-BD33-04742312A2B2}" dt="2021-05-04T13:29:16.703" v="14932" actId="26606"/>
          <ac:spMkLst>
            <pc:docMk/>
            <pc:sldMk cId="1561551022" sldId="306"/>
            <ac:spMk id="71" creationId="{460B0EFB-53ED-4F35-B05D-F658EA021C65}"/>
          </ac:spMkLst>
        </pc:spChg>
        <pc:spChg chg="add del">
          <ac:chgData name="Juliet Forsyth" userId="b20620ee-80b0-465a-b905-e82100580f96" providerId="ADAL" clId="{40FE8484-4E06-456B-BD33-04742312A2B2}" dt="2021-05-04T13:29:16.703" v="14932" actId="26606"/>
          <ac:spMkLst>
            <pc:docMk/>
            <pc:sldMk cId="1561551022" sldId="306"/>
            <ac:spMk id="73" creationId="{835EF3DD-7D43-4A27-8967-A92FD8CC9365}"/>
          </ac:spMkLst>
        </pc:spChg>
        <pc:spChg chg="add">
          <ac:chgData name="Juliet Forsyth" userId="b20620ee-80b0-465a-b905-e82100580f96" providerId="ADAL" clId="{40FE8484-4E06-456B-BD33-04742312A2B2}" dt="2021-05-04T13:29:52.705" v="14947" actId="26606"/>
          <ac:spMkLst>
            <pc:docMk/>
            <pc:sldMk cId="1561551022" sldId="306"/>
            <ac:spMk id="78" creationId="{3685B357-FECE-4F11-B3D0-433533DF9C29}"/>
          </ac:spMkLst>
        </pc:spChg>
        <pc:spChg chg="add">
          <ac:chgData name="Juliet Forsyth" userId="b20620ee-80b0-465a-b905-e82100580f96" providerId="ADAL" clId="{40FE8484-4E06-456B-BD33-04742312A2B2}" dt="2021-05-04T13:29:52.705" v="14947" actId="26606"/>
          <ac:spMkLst>
            <pc:docMk/>
            <pc:sldMk cId="1561551022" sldId="306"/>
            <ac:spMk id="80" creationId="{364795DB-290E-4908-965D-AED9526AAFEA}"/>
          </ac:spMkLst>
        </pc:spChg>
        <pc:spChg chg="add del">
          <ac:chgData name="Juliet Forsyth" userId="b20620ee-80b0-465a-b905-e82100580f96" providerId="ADAL" clId="{40FE8484-4E06-456B-BD33-04742312A2B2}" dt="2021-05-04T13:28:11.596" v="14926" actId="26606"/>
          <ac:spMkLst>
            <pc:docMk/>
            <pc:sldMk cId="1561551022" sldId="306"/>
            <ac:spMk id="137" creationId="{A3BAF07C-C39E-42EB-BB22-8D46691D9735}"/>
          </ac:spMkLst>
        </pc:spChg>
        <pc:spChg chg="add del">
          <ac:chgData name="Juliet Forsyth" userId="b20620ee-80b0-465a-b905-e82100580f96" providerId="ADAL" clId="{40FE8484-4E06-456B-BD33-04742312A2B2}" dt="2021-05-04T13:29:52.705" v="14947" actId="26606"/>
          <ac:spMkLst>
            <pc:docMk/>
            <pc:sldMk cId="1561551022" sldId="306"/>
            <ac:spMk id="1032" creationId="{ED4D6CE2-C4FB-4B4D-991A-84C9705CD762}"/>
          </ac:spMkLst>
        </pc:spChg>
        <pc:grpChg chg="add del">
          <ac:chgData name="Juliet Forsyth" userId="b20620ee-80b0-465a-b905-e82100580f96" providerId="ADAL" clId="{40FE8484-4E06-456B-BD33-04742312A2B2}" dt="2021-05-04T13:28:11.596" v="14926" actId="26606"/>
          <ac:grpSpMkLst>
            <pc:docMk/>
            <pc:sldMk cId="1561551022" sldId="306"/>
            <ac:grpSpMk id="139" creationId="{D8E9CF54-0466-4261-9E62-0249E60E1886}"/>
          </ac:grpSpMkLst>
        </pc:grpChg>
        <pc:picChg chg="add mod">
          <ac:chgData name="Juliet Forsyth" userId="b20620ee-80b0-465a-b905-e82100580f96" providerId="ADAL" clId="{40FE8484-4E06-456B-BD33-04742312A2B2}" dt="2021-05-04T13:31:15.778" v="15186" actId="1076"/>
          <ac:picMkLst>
            <pc:docMk/>
            <pc:sldMk cId="1561551022" sldId="306"/>
            <ac:picMk id="4" creationId="{DD141D2B-355B-4D7F-ADDD-7775820F714A}"/>
          </ac:picMkLst>
        </pc:picChg>
        <pc:picChg chg="add mod ord">
          <ac:chgData name="Juliet Forsyth" userId="b20620ee-80b0-465a-b905-e82100580f96" providerId="ADAL" clId="{40FE8484-4E06-456B-BD33-04742312A2B2}" dt="2021-05-04T13:31:20.330" v="15188" actId="1076"/>
          <ac:picMkLst>
            <pc:docMk/>
            <pc:sldMk cId="1561551022" sldId="306"/>
            <ac:picMk id="1026" creationId="{7BE4881B-FC86-4408-B3BC-1029BDED8EEF}"/>
          </ac:picMkLst>
        </pc:picChg>
        <pc:picChg chg="add del mod ord">
          <ac:chgData name="Juliet Forsyth" userId="b20620ee-80b0-465a-b905-e82100580f96" providerId="ADAL" clId="{40FE8484-4E06-456B-BD33-04742312A2B2}" dt="2021-05-04T13:29:45.644" v="14946" actId="478"/>
          <ac:picMkLst>
            <pc:docMk/>
            <pc:sldMk cId="1561551022" sldId="306"/>
            <ac:picMk id="1028" creationId="{22B26099-CD68-44B1-9CFA-0F2631340A1C}"/>
          </ac:picMkLst>
        </pc:picChg>
        <pc:picChg chg="add del mod">
          <ac:chgData name="Juliet Forsyth" userId="b20620ee-80b0-465a-b905-e82100580f96" providerId="ADAL" clId="{40FE8484-4E06-456B-BD33-04742312A2B2}" dt="2021-05-04T13:31:01.735" v="15183" actId="478"/>
          <ac:picMkLst>
            <pc:docMk/>
            <pc:sldMk cId="1561551022" sldId="306"/>
            <ac:picMk id="1030" creationId="{F4D6EB15-4E86-4D24-8CDA-FDF5EAEF3031}"/>
          </ac:picMkLst>
        </pc:picChg>
        <pc:cxnChg chg="add">
          <ac:chgData name="Juliet Forsyth" userId="b20620ee-80b0-465a-b905-e82100580f96" providerId="ADAL" clId="{40FE8484-4E06-456B-BD33-04742312A2B2}" dt="2021-05-04T13:29:52.705" v="14947" actId="26606"/>
          <ac:cxnSpMkLst>
            <pc:docMk/>
            <pc:sldMk cId="1561551022" sldId="306"/>
            <ac:cxnSpMk id="82" creationId="{C21E00FA-5862-4ADF-8F96-08EC1FF48113}"/>
          </ac:cxnSpMkLst>
        </pc:cxnChg>
        <pc:cxnChg chg="add del">
          <ac:chgData name="Juliet Forsyth" userId="b20620ee-80b0-465a-b905-e82100580f96" providerId="ADAL" clId="{40FE8484-4E06-456B-BD33-04742312A2B2}" dt="2021-05-04T13:29:52.705" v="14947" actId="26606"/>
          <ac:cxnSpMkLst>
            <pc:docMk/>
            <pc:sldMk cId="1561551022" sldId="306"/>
            <ac:cxnSpMk id="141" creationId="{11A9DAB5-E11B-41CA-85F3-20711F79027B}"/>
          </ac:cxnSpMkLst>
        </pc:cxnChg>
      </pc:sldChg>
      <pc:sldChg chg="addSp delSp modSp new mod">
        <pc:chgData name="Juliet Forsyth" userId="b20620ee-80b0-465a-b905-e82100580f96" providerId="ADAL" clId="{40FE8484-4E06-456B-BD33-04742312A2B2}" dt="2021-05-06T10:28:59.272" v="16713" actId="20577"/>
        <pc:sldMkLst>
          <pc:docMk/>
          <pc:sldMk cId="1854757883" sldId="307"/>
        </pc:sldMkLst>
        <pc:spChg chg="mod">
          <ac:chgData name="Juliet Forsyth" userId="b20620ee-80b0-465a-b905-e82100580f96" providerId="ADAL" clId="{40FE8484-4E06-456B-BD33-04742312A2B2}" dt="2021-05-06T08:47:35.765" v="15752" actId="20577"/>
          <ac:spMkLst>
            <pc:docMk/>
            <pc:sldMk cId="1854757883" sldId="307"/>
            <ac:spMk id="2" creationId="{E62BE2D3-ADD2-4423-8B00-E23C296E98C6}"/>
          </ac:spMkLst>
        </pc:spChg>
        <pc:spChg chg="del">
          <ac:chgData name="Juliet Forsyth" userId="b20620ee-80b0-465a-b905-e82100580f96" providerId="ADAL" clId="{40FE8484-4E06-456B-BD33-04742312A2B2}" dt="2021-05-06T08:48:20.052" v="15753"/>
          <ac:spMkLst>
            <pc:docMk/>
            <pc:sldMk cId="1854757883" sldId="307"/>
            <ac:spMk id="3" creationId="{D8E4D5B3-AA2F-434E-AB41-0A1562C7D0B1}"/>
          </ac:spMkLst>
        </pc:spChg>
        <pc:spChg chg="add mod">
          <ac:chgData name="Juliet Forsyth" userId="b20620ee-80b0-465a-b905-e82100580f96" providerId="ADAL" clId="{40FE8484-4E06-456B-BD33-04742312A2B2}" dt="2021-05-06T10:28:59.272" v="16713" actId="20577"/>
          <ac:spMkLst>
            <pc:docMk/>
            <pc:sldMk cId="1854757883" sldId="307"/>
            <ac:spMk id="6" creationId="{A3507940-80C2-43BA-AE95-7221FC424656}"/>
          </ac:spMkLst>
        </pc:spChg>
        <pc:picChg chg="add mod">
          <ac:chgData name="Juliet Forsyth" userId="b20620ee-80b0-465a-b905-e82100580f96" providerId="ADAL" clId="{40FE8484-4E06-456B-BD33-04742312A2B2}" dt="2021-05-06T08:48:27.444" v="15758" actId="1076"/>
          <ac:picMkLst>
            <pc:docMk/>
            <pc:sldMk cId="1854757883" sldId="307"/>
            <ac:picMk id="5" creationId="{88692279-781F-4E7F-95AB-B732B48EEBCC}"/>
          </ac:picMkLst>
        </pc:picChg>
      </pc:sldChg>
      <pc:sldChg chg="addSp delSp modSp new mod setBg">
        <pc:chgData name="Juliet Forsyth" userId="b20620ee-80b0-465a-b905-e82100580f96" providerId="ADAL" clId="{40FE8484-4E06-456B-BD33-04742312A2B2}" dt="2021-05-07T08:35:43.052" v="16922" actId="478"/>
        <pc:sldMkLst>
          <pc:docMk/>
          <pc:sldMk cId="2637795082" sldId="308"/>
        </pc:sldMkLst>
        <pc:spChg chg="mod ord">
          <ac:chgData name="Juliet Forsyth" userId="b20620ee-80b0-465a-b905-e82100580f96" providerId="ADAL" clId="{40FE8484-4E06-456B-BD33-04742312A2B2}" dt="2021-05-06T10:26:45.672" v="16620" actId="20577"/>
          <ac:spMkLst>
            <pc:docMk/>
            <pc:sldMk cId="2637795082" sldId="308"/>
            <ac:spMk id="2" creationId="{AA476732-FA29-49AA-81F8-B8CC4D5825C0}"/>
          </ac:spMkLst>
        </pc:spChg>
        <pc:spChg chg="del">
          <ac:chgData name="Juliet Forsyth" userId="b20620ee-80b0-465a-b905-e82100580f96" providerId="ADAL" clId="{40FE8484-4E06-456B-BD33-04742312A2B2}" dt="2021-05-06T10:23:19.806" v="16288"/>
          <ac:spMkLst>
            <pc:docMk/>
            <pc:sldMk cId="2637795082" sldId="308"/>
            <ac:spMk id="3" creationId="{03D05338-FA61-465D-925C-F364BEF4496D}"/>
          </ac:spMkLst>
        </pc:spChg>
        <pc:spChg chg="add del">
          <ac:chgData name="Juliet Forsyth" userId="b20620ee-80b0-465a-b905-e82100580f96" providerId="ADAL" clId="{40FE8484-4E06-456B-BD33-04742312A2B2}" dt="2021-05-06T10:22:53.596" v="16287"/>
          <ac:spMkLst>
            <pc:docMk/>
            <pc:sldMk cId="2637795082" sldId="308"/>
            <ac:spMk id="4" creationId="{978B6D99-7BEE-425C-850A-04DB9D6AAC2B}"/>
          </ac:spMkLst>
        </pc:spChg>
        <pc:spChg chg="add del">
          <ac:chgData name="Juliet Forsyth" userId="b20620ee-80b0-465a-b905-e82100580f96" providerId="ADAL" clId="{40FE8484-4E06-456B-BD33-04742312A2B2}" dt="2021-05-06T10:23:29.891" v="16290" actId="26606"/>
          <ac:spMkLst>
            <pc:docMk/>
            <pc:sldMk cId="2637795082" sldId="308"/>
            <ac:spMk id="10" creationId="{CE67B746-C36C-42B1-987E-FC74791AC514}"/>
          </ac:spMkLst>
        </pc:spChg>
        <pc:spChg chg="add del">
          <ac:chgData name="Juliet Forsyth" userId="b20620ee-80b0-465a-b905-e82100580f96" providerId="ADAL" clId="{40FE8484-4E06-456B-BD33-04742312A2B2}" dt="2021-05-06T10:23:29.891" v="16290" actId="26606"/>
          <ac:spMkLst>
            <pc:docMk/>
            <pc:sldMk cId="2637795082" sldId="308"/>
            <ac:spMk id="13" creationId="{8FC9BE17-9A7B-462D-AE50-3D8777387304}"/>
          </ac:spMkLst>
        </pc:spChg>
        <pc:spChg chg="add del">
          <ac:chgData name="Juliet Forsyth" userId="b20620ee-80b0-465a-b905-e82100580f96" providerId="ADAL" clId="{40FE8484-4E06-456B-BD33-04742312A2B2}" dt="2021-05-06T10:23:29.891" v="16290" actId="26606"/>
          <ac:spMkLst>
            <pc:docMk/>
            <pc:sldMk cId="2637795082" sldId="308"/>
            <ac:spMk id="15" creationId="{3EBE8569-6AEC-4B8C-8D53-2DE337CDBA65}"/>
          </ac:spMkLst>
        </pc:spChg>
        <pc:spChg chg="add del">
          <ac:chgData name="Juliet Forsyth" userId="b20620ee-80b0-465a-b905-e82100580f96" providerId="ADAL" clId="{40FE8484-4E06-456B-BD33-04742312A2B2}" dt="2021-05-06T10:23:29.891" v="16290" actId="26606"/>
          <ac:spMkLst>
            <pc:docMk/>
            <pc:sldMk cId="2637795082" sldId="308"/>
            <ac:spMk id="17" creationId="{55D4142C-5077-457F-A6AD-3FECFDB39685}"/>
          </ac:spMkLst>
        </pc:spChg>
        <pc:spChg chg="add del">
          <ac:chgData name="Juliet Forsyth" userId="b20620ee-80b0-465a-b905-e82100580f96" providerId="ADAL" clId="{40FE8484-4E06-456B-BD33-04742312A2B2}" dt="2021-05-06T10:23:29.891" v="16290" actId="26606"/>
          <ac:spMkLst>
            <pc:docMk/>
            <pc:sldMk cId="2637795082" sldId="308"/>
            <ac:spMk id="19" creationId="{7A5F0580-5EE9-419F-96EE-B6529EF6E7D0}"/>
          </ac:spMkLst>
        </pc:spChg>
        <pc:spChg chg="add">
          <ac:chgData name="Juliet Forsyth" userId="b20620ee-80b0-465a-b905-e82100580f96" providerId="ADAL" clId="{40FE8484-4E06-456B-BD33-04742312A2B2}" dt="2021-05-06T10:23:29.895" v="16291" actId="26606"/>
          <ac:spMkLst>
            <pc:docMk/>
            <pc:sldMk cId="2637795082" sldId="308"/>
            <ac:spMk id="21" creationId="{460B0EFB-53ED-4F35-B05D-F658EA021C65}"/>
          </ac:spMkLst>
        </pc:spChg>
        <pc:spChg chg="add">
          <ac:chgData name="Juliet Forsyth" userId="b20620ee-80b0-465a-b905-e82100580f96" providerId="ADAL" clId="{40FE8484-4E06-456B-BD33-04742312A2B2}" dt="2021-05-06T10:23:29.895" v="16291" actId="26606"/>
          <ac:spMkLst>
            <pc:docMk/>
            <pc:sldMk cId="2637795082" sldId="308"/>
            <ac:spMk id="22" creationId="{835EF3DD-7D43-4A27-8967-A92FD8CC9365}"/>
          </ac:spMkLst>
        </pc:spChg>
        <pc:spChg chg="add mod">
          <ac:chgData name="Juliet Forsyth" userId="b20620ee-80b0-465a-b905-e82100580f96" providerId="ADAL" clId="{40FE8484-4E06-456B-BD33-04742312A2B2}" dt="2021-05-06T10:28:08.635" v="16665" actId="27636"/>
          <ac:spMkLst>
            <pc:docMk/>
            <pc:sldMk cId="2637795082" sldId="308"/>
            <ac:spMk id="23" creationId="{5FC45E75-04FE-4564-8FC8-60E961BB77B6}"/>
          </ac:spMkLst>
        </pc:spChg>
        <pc:picChg chg="add mod">
          <ac:chgData name="Juliet Forsyth" userId="b20620ee-80b0-465a-b905-e82100580f96" providerId="ADAL" clId="{40FE8484-4E06-456B-BD33-04742312A2B2}" dt="2021-05-06T10:23:29.895" v="16291" actId="26606"/>
          <ac:picMkLst>
            <pc:docMk/>
            <pc:sldMk cId="2637795082" sldId="308"/>
            <ac:picMk id="6" creationId="{9FF91706-603A-47A9-AAD2-766D97A4ECB1}"/>
          </ac:picMkLst>
        </pc:picChg>
        <pc:picChg chg="add del mod">
          <ac:chgData name="Juliet Forsyth" userId="b20620ee-80b0-465a-b905-e82100580f96" providerId="ADAL" clId="{40FE8484-4E06-456B-BD33-04742312A2B2}" dt="2021-05-07T08:35:43.052" v="16922" actId="478"/>
          <ac:picMkLst>
            <pc:docMk/>
            <pc:sldMk cId="2637795082" sldId="308"/>
            <ac:picMk id="1026" creationId="{36FE9FBF-0BF5-4506-8FDA-295638E44B3E}"/>
          </ac:picMkLst>
        </pc:picChg>
      </pc:sldChg>
    </pc:docChg>
  </pc:docChgLst>
  <pc:docChgLst>
    <pc:chgData name="Matthew Stephenson" userId="46411d0a-a832-4ffe-8b34-e70be1971aa1" providerId="ADAL" clId="{C3D7BA82-D855-44CD-86C0-D618FAB66ECE}"/>
    <pc:docChg chg="custSel addSld modSld sldOrd">
      <pc:chgData name="Matthew Stephenson" userId="46411d0a-a832-4ffe-8b34-e70be1971aa1" providerId="ADAL" clId="{C3D7BA82-D855-44CD-86C0-D618FAB66ECE}" dt="2021-05-07T14:52:59.947" v="807" actId="14100"/>
      <pc:docMkLst>
        <pc:docMk/>
      </pc:docMkLst>
      <pc:sldChg chg="modSp">
        <pc:chgData name="Matthew Stephenson" userId="46411d0a-a832-4ffe-8b34-e70be1971aa1" providerId="ADAL" clId="{C3D7BA82-D855-44CD-86C0-D618FAB66ECE}" dt="2021-05-07T14:27:13.944" v="23"/>
        <pc:sldMkLst>
          <pc:docMk/>
          <pc:sldMk cId="2011753173" sldId="257"/>
        </pc:sldMkLst>
        <pc:spChg chg="mod">
          <ac:chgData name="Matthew Stephenson" userId="46411d0a-a832-4ffe-8b34-e70be1971aa1" providerId="ADAL" clId="{C3D7BA82-D855-44CD-86C0-D618FAB66ECE}" dt="2021-05-07T14:27:13.944" v="23"/>
          <ac:spMkLst>
            <pc:docMk/>
            <pc:sldMk cId="2011753173" sldId="257"/>
            <ac:spMk id="2" creationId="{8E1FF36B-E832-444B-A1E8-932FBC8E9A62}"/>
          </ac:spMkLst>
        </pc:spChg>
      </pc:sldChg>
      <pc:sldChg chg="delSp delDesignElem">
        <pc:chgData name="Matthew Stephenson" userId="46411d0a-a832-4ffe-8b34-e70be1971aa1" providerId="ADAL" clId="{C3D7BA82-D855-44CD-86C0-D618FAB66ECE}" dt="2021-05-07T14:27:13.944" v="23"/>
        <pc:sldMkLst>
          <pc:docMk/>
          <pc:sldMk cId="2073582828" sldId="258"/>
        </pc:sldMkLst>
        <pc:spChg chg="del">
          <ac:chgData name="Matthew Stephenson" userId="46411d0a-a832-4ffe-8b34-e70be1971aa1" providerId="ADAL" clId="{C3D7BA82-D855-44CD-86C0-D618FAB66ECE}" dt="2021-05-07T14:27:13.944" v="23"/>
          <ac:spMkLst>
            <pc:docMk/>
            <pc:sldMk cId="2073582828" sldId="258"/>
            <ac:spMk id="71" creationId="{9B76D444-2756-434F-AE61-96D69830C13E}"/>
          </ac:spMkLst>
        </pc:spChg>
        <pc:spChg chg="del">
          <ac:chgData name="Matthew Stephenson" userId="46411d0a-a832-4ffe-8b34-e70be1971aa1" providerId="ADAL" clId="{C3D7BA82-D855-44CD-86C0-D618FAB66ECE}" dt="2021-05-07T14:27:13.944" v="23"/>
          <ac:spMkLst>
            <pc:docMk/>
            <pc:sldMk cId="2073582828" sldId="258"/>
            <ac:spMk id="73" creationId="{0AF80B57-54E2-4D01-8731-3F38B0C56C95}"/>
          </ac:spMkLst>
        </pc:spChg>
      </pc:sldChg>
      <pc:sldChg chg="delSp modSp mod delDesignElem">
        <pc:chgData name="Matthew Stephenson" userId="46411d0a-a832-4ffe-8b34-e70be1971aa1" providerId="ADAL" clId="{C3D7BA82-D855-44CD-86C0-D618FAB66ECE}" dt="2021-05-07T14:27:14.320" v="41" actId="27636"/>
        <pc:sldMkLst>
          <pc:docMk/>
          <pc:sldMk cId="2321465605" sldId="259"/>
        </pc:sldMkLst>
        <pc:spChg chg="mod">
          <ac:chgData name="Matthew Stephenson" userId="46411d0a-a832-4ffe-8b34-e70be1971aa1" providerId="ADAL" clId="{C3D7BA82-D855-44CD-86C0-D618FAB66ECE}" dt="2021-05-07T14:27:14.320" v="41" actId="27636"/>
          <ac:spMkLst>
            <pc:docMk/>
            <pc:sldMk cId="2321465605" sldId="259"/>
            <ac:spMk id="3" creationId="{776D1628-17DD-4A89-99E2-F24EAC0967F0}"/>
          </ac:spMkLst>
        </pc:spChg>
        <pc:spChg chg="del">
          <ac:chgData name="Matthew Stephenson" userId="46411d0a-a832-4ffe-8b34-e70be1971aa1" providerId="ADAL" clId="{C3D7BA82-D855-44CD-86C0-D618FAB66ECE}" dt="2021-05-07T14:27:13.944" v="23"/>
          <ac:spMkLst>
            <pc:docMk/>
            <pc:sldMk cId="2321465605" sldId="259"/>
            <ac:spMk id="73" creationId="{5E52985E-2553-471E-82AA-5ED7A329890A}"/>
          </ac:spMkLst>
        </pc:spChg>
        <pc:cxnChg chg="del">
          <ac:chgData name="Matthew Stephenson" userId="46411d0a-a832-4ffe-8b34-e70be1971aa1" providerId="ADAL" clId="{C3D7BA82-D855-44CD-86C0-D618FAB66ECE}" dt="2021-05-07T14:27:13.944" v="23"/>
          <ac:cxnSpMkLst>
            <pc:docMk/>
            <pc:sldMk cId="2321465605" sldId="259"/>
            <ac:cxnSpMk id="75" creationId="{DAE3ABC6-4042-4293-A7DF-F01181363B7E}"/>
          </ac:cxnSpMkLst>
        </pc:cxnChg>
      </pc:sldChg>
      <pc:sldChg chg="delSp delDesignElem">
        <pc:chgData name="Matthew Stephenson" userId="46411d0a-a832-4ffe-8b34-e70be1971aa1" providerId="ADAL" clId="{C3D7BA82-D855-44CD-86C0-D618FAB66ECE}" dt="2021-05-07T14:27:13.944" v="23"/>
        <pc:sldMkLst>
          <pc:docMk/>
          <pc:sldMk cId="365623852" sldId="261"/>
        </pc:sldMkLst>
        <pc:spChg chg="del">
          <ac:chgData name="Matthew Stephenson" userId="46411d0a-a832-4ffe-8b34-e70be1971aa1" providerId="ADAL" clId="{C3D7BA82-D855-44CD-86C0-D618FAB66ECE}" dt="2021-05-07T14:27:13.944" v="23"/>
          <ac:spMkLst>
            <pc:docMk/>
            <pc:sldMk cId="365623852" sldId="261"/>
            <ac:spMk id="71" creationId="{9B76D444-2756-434F-AE61-96D69830C13E}"/>
          </ac:spMkLst>
        </pc:spChg>
        <pc:spChg chg="del">
          <ac:chgData name="Matthew Stephenson" userId="46411d0a-a832-4ffe-8b34-e70be1971aa1" providerId="ADAL" clId="{C3D7BA82-D855-44CD-86C0-D618FAB66ECE}" dt="2021-05-07T14:27:13.944" v="23"/>
          <ac:spMkLst>
            <pc:docMk/>
            <pc:sldMk cId="365623852" sldId="261"/>
            <ac:spMk id="73" creationId="{0AF80B57-54E2-4D01-8731-3F38B0C56C95}"/>
          </ac:spMkLst>
        </pc:spChg>
      </pc:sldChg>
      <pc:sldChg chg="delSp delDesignElem">
        <pc:chgData name="Matthew Stephenson" userId="46411d0a-a832-4ffe-8b34-e70be1971aa1" providerId="ADAL" clId="{C3D7BA82-D855-44CD-86C0-D618FAB66ECE}" dt="2021-05-07T14:27:13.944" v="23"/>
        <pc:sldMkLst>
          <pc:docMk/>
          <pc:sldMk cId="1130576274" sldId="262"/>
        </pc:sldMkLst>
        <pc:spChg chg="del">
          <ac:chgData name="Matthew Stephenson" userId="46411d0a-a832-4ffe-8b34-e70be1971aa1" providerId="ADAL" clId="{C3D7BA82-D855-44CD-86C0-D618FAB66ECE}" dt="2021-05-07T14:27:13.944" v="23"/>
          <ac:spMkLst>
            <pc:docMk/>
            <pc:sldMk cId="1130576274" sldId="262"/>
            <ac:spMk id="9" creationId="{5D84EFE8-C53A-44C4-B289-D1B42CF690B8}"/>
          </ac:spMkLst>
        </pc:spChg>
      </pc:sldChg>
      <pc:sldChg chg="delSp modSp mod delDesignElem">
        <pc:chgData name="Matthew Stephenson" userId="46411d0a-a832-4ffe-8b34-e70be1971aa1" providerId="ADAL" clId="{C3D7BA82-D855-44CD-86C0-D618FAB66ECE}" dt="2021-05-07T14:27:14.128" v="24" actId="27636"/>
        <pc:sldMkLst>
          <pc:docMk/>
          <pc:sldMk cId="2136998090" sldId="263"/>
        </pc:sldMkLst>
        <pc:spChg chg="mod">
          <ac:chgData name="Matthew Stephenson" userId="46411d0a-a832-4ffe-8b34-e70be1971aa1" providerId="ADAL" clId="{C3D7BA82-D855-44CD-86C0-D618FAB66ECE}" dt="2021-05-07T14:27:14.128" v="24" actId="27636"/>
          <ac:spMkLst>
            <pc:docMk/>
            <pc:sldMk cId="2136998090" sldId="263"/>
            <ac:spMk id="3" creationId="{01AC8B1E-047C-4B08-BE4F-16FBFFF5A294}"/>
          </ac:spMkLst>
        </pc:spChg>
        <pc:spChg chg="del">
          <ac:chgData name="Matthew Stephenson" userId="46411d0a-a832-4ffe-8b34-e70be1971aa1" providerId="ADAL" clId="{C3D7BA82-D855-44CD-86C0-D618FAB66ECE}" dt="2021-05-07T14:27:13.944" v="23"/>
          <ac:spMkLst>
            <pc:docMk/>
            <pc:sldMk cId="2136998090" sldId="263"/>
            <ac:spMk id="83" creationId="{4038CB10-1F5C-4D54-9DF7-12586DE5B007}"/>
          </ac:spMkLst>
        </pc:spChg>
        <pc:spChg chg="del">
          <ac:chgData name="Matthew Stephenson" userId="46411d0a-a832-4ffe-8b34-e70be1971aa1" providerId="ADAL" clId="{C3D7BA82-D855-44CD-86C0-D618FAB66ECE}" dt="2021-05-07T14:27:13.944" v="23"/>
          <ac:spMkLst>
            <pc:docMk/>
            <pc:sldMk cId="2136998090" sldId="263"/>
            <ac:spMk id="85" creationId="{36D30126-6314-4A93-B27E-5C66CF781924}"/>
          </ac:spMkLst>
        </pc:spChg>
        <pc:spChg chg="del">
          <ac:chgData name="Matthew Stephenson" userId="46411d0a-a832-4ffe-8b34-e70be1971aa1" providerId="ADAL" clId="{C3D7BA82-D855-44CD-86C0-D618FAB66ECE}" dt="2021-05-07T14:27:13.944" v="23"/>
          <ac:spMkLst>
            <pc:docMk/>
            <pc:sldMk cId="2136998090" sldId="263"/>
            <ac:spMk id="87" creationId="{73ED6512-6858-4552-B699-9A97FE9A4EA2}"/>
          </ac:spMkLst>
        </pc:spChg>
      </pc:sldChg>
      <pc:sldChg chg="modSp mod">
        <pc:chgData name="Matthew Stephenson" userId="46411d0a-a832-4ffe-8b34-e70be1971aa1" providerId="ADAL" clId="{C3D7BA82-D855-44CD-86C0-D618FAB66ECE}" dt="2021-05-07T14:27:14.141" v="25" actId="27636"/>
        <pc:sldMkLst>
          <pc:docMk/>
          <pc:sldMk cId="3562358763" sldId="264"/>
        </pc:sldMkLst>
        <pc:spChg chg="mod">
          <ac:chgData name="Matthew Stephenson" userId="46411d0a-a832-4ffe-8b34-e70be1971aa1" providerId="ADAL" clId="{C3D7BA82-D855-44CD-86C0-D618FAB66ECE}" dt="2021-05-07T14:27:13.944" v="23"/>
          <ac:spMkLst>
            <pc:docMk/>
            <pc:sldMk cId="3562358763" sldId="264"/>
            <ac:spMk id="2" creationId="{231BF0F7-88AF-495F-9268-5AF0D28B726D}"/>
          </ac:spMkLst>
        </pc:spChg>
        <pc:spChg chg="mod">
          <ac:chgData name="Matthew Stephenson" userId="46411d0a-a832-4ffe-8b34-e70be1971aa1" providerId="ADAL" clId="{C3D7BA82-D855-44CD-86C0-D618FAB66ECE}" dt="2021-05-07T14:27:14.141" v="25" actId="27636"/>
          <ac:spMkLst>
            <pc:docMk/>
            <pc:sldMk cId="3562358763" sldId="264"/>
            <ac:spMk id="3" creationId="{2C30314F-FCDB-40AA-AA46-5FAA813D3BA7}"/>
          </ac:spMkLst>
        </pc:spChg>
      </pc:sldChg>
      <pc:sldChg chg="delSp modSp mod delDesignElem">
        <pc:chgData name="Matthew Stephenson" userId="46411d0a-a832-4ffe-8b34-e70be1971aa1" providerId="ADAL" clId="{C3D7BA82-D855-44CD-86C0-D618FAB66ECE}" dt="2021-05-07T14:27:14.334" v="42" actId="27636"/>
        <pc:sldMkLst>
          <pc:docMk/>
          <pc:sldMk cId="3676962831" sldId="265"/>
        </pc:sldMkLst>
        <pc:spChg chg="mod">
          <ac:chgData name="Matthew Stephenson" userId="46411d0a-a832-4ffe-8b34-e70be1971aa1" providerId="ADAL" clId="{C3D7BA82-D855-44CD-86C0-D618FAB66ECE}" dt="2021-05-07T14:27:14.334" v="42" actId="27636"/>
          <ac:spMkLst>
            <pc:docMk/>
            <pc:sldMk cId="3676962831" sldId="265"/>
            <ac:spMk id="3" creationId="{1411F056-1FA3-4A16-B5BA-D3D09342E979}"/>
          </ac:spMkLst>
        </pc:spChg>
        <pc:spChg chg="del">
          <ac:chgData name="Matthew Stephenson" userId="46411d0a-a832-4ffe-8b34-e70be1971aa1" providerId="ADAL" clId="{C3D7BA82-D855-44CD-86C0-D618FAB66ECE}" dt="2021-05-07T14:27:13.944" v="23"/>
          <ac:spMkLst>
            <pc:docMk/>
            <pc:sldMk cId="3676962831" sldId="265"/>
            <ac:spMk id="71" creationId="{4038CB10-1F5C-4D54-9DF7-12586DE5B007}"/>
          </ac:spMkLst>
        </pc:spChg>
        <pc:spChg chg="del">
          <ac:chgData name="Matthew Stephenson" userId="46411d0a-a832-4ffe-8b34-e70be1971aa1" providerId="ADAL" clId="{C3D7BA82-D855-44CD-86C0-D618FAB66ECE}" dt="2021-05-07T14:27:13.944" v="23"/>
          <ac:spMkLst>
            <pc:docMk/>
            <pc:sldMk cId="3676962831" sldId="265"/>
            <ac:spMk id="73" creationId="{73ED6512-6858-4552-B699-9A97FE9A4EA2}"/>
          </ac:spMkLst>
        </pc:spChg>
      </pc:sldChg>
      <pc:sldChg chg="delSp modSp mod delDesignElem">
        <pc:chgData name="Matthew Stephenson" userId="46411d0a-a832-4ffe-8b34-e70be1971aa1" providerId="ADAL" clId="{C3D7BA82-D855-44CD-86C0-D618FAB66ECE}" dt="2021-05-07T14:27:14.355" v="43" actId="27636"/>
        <pc:sldMkLst>
          <pc:docMk/>
          <pc:sldMk cId="476012152" sldId="266"/>
        </pc:sldMkLst>
        <pc:spChg chg="mod">
          <ac:chgData name="Matthew Stephenson" userId="46411d0a-a832-4ffe-8b34-e70be1971aa1" providerId="ADAL" clId="{C3D7BA82-D855-44CD-86C0-D618FAB66ECE}" dt="2021-05-07T14:27:14.355" v="43" actId="27636"/>
          <ac:spMkLst>
            <pc:docMk/>
            <pc:sldMk cId="476012152" sldId="266"/>
            <ac:spMk id="3" creationId="{79907860-794E-45AA-AEA8-0C0BF6D09484}"/>
          </ac:spMkLst>
        </pc:spChg>
        <pc:spChg chg="del">
          <ac:chgData name="Matthew Stephenson" userId="46411d0a-a832-4ffe-8b34-e70be1971aa1" providerId="ADAL" clId="{C3D7BA82-D855-44CD-86C0-D618FAB66ECE}" dt="2021-05-07T14:27:13.944" v="23"/>
          <ac:spMkLst>
            <pc:docMk/>
            <pc:sldMk cId="476012152" sldId="266"/>
            <ac:spMk id="9222" creationId="{9B76D444-2756-434F-AE61-96D69830C13E}"/>
          </ac:spMkLst>
        </pc:spChg>
        <pc:spChg chg="del">
          <ac:chgData name="Matthew Stephenson" userId="46411d0a-a832-4ffe-8b34-e70be1971aa1" providerId="ADAL" clId="{C3D7BA82-D855-44CD-86C0-D618FAB66ECE}" dt="2021-05-07T14:27:13.944" v="23"/>
          <ac:spMkLst>
            <pc:docMk/>
            <pc:sldMk cId="476012152" sldId="266"/>
            <ac:spMk id="9223" creationId="{B0161EF8-C8C6-4F2A-9D5C-49BD28A2BDC2}"/>
          </ac:spMkLst>
        </pc:spChg>
      </pc:sldChg>
      <pc:sldChg chg="modSp">
        <pc:chgData name="Matthew Stephenson" userId="46411d0a-a832-4ffe-8b34-e70be1971aa1" providerId="ADAL" clId="{C3D7BA82-D855-44CD-86C0-D618FAB66ECE}" dt="2021-05-07T14:27:13.944" v="23"/>
        <pc:sldMkLst>
          <pc:docMk/>
          <pc:sldMk cId="355741869" sldId="267"/>
        </pc:sldMkLst>
        <pc:spChg chg="mod">
          <ac:chgData name="Matthew Stephenson" userId="46411d0a-a832-4ffe-8b34-e70be1971aa1" providerId="ADAL" clId="{C3D7BA82-D855-44CD-86C0-D618FAB66ECE}" dt="2021-05-07T14:27:13.944" v="23"/>
          <ac:spMkLst>
            <pc:docMk/>
            <pc:sldMk cId="355741869" sldId="267"/>
            <ac:spMk id="2" creationId="{7DCE0743-33B2-462A-A535-605532AFF660}"/>
          </ac:spMkLst>
        </pc:spChg>
      </pc:sldChg>
      <pc:sldChg chg="modSp mod">
        <pc:chgData name="Matthew Stephenson" userId="46411d0a-a832-4ffe-8b34-e70be1971aa1" providerId="ADAL" clId="{C3D7BA82-D855-44CD-86C0-D618FAB66ECE}" dt="2021-05-07T14:27:14.267" v="35" actId="27636"/>
        <pc:sldMkLst>
          <pc:docMk/>
          <pc:sldMk cId="3249970034" sldId="268"/>
        </pc:sldMkLst>
        <pc:spChg chg="mod">
          <ac:chgData name="Matthew Stephenson" userId="46411d0a-a832-4ffe-8b34-e70be1971aa1" providerId="ADAL" clId="{C3D7BA82-D855-44CD-86C0-D618FAB66ECE}" dt="2021-05-07T14:27:13.944" v="23"/>
          <ac:spMkLst>
            <pc:docMk/>
            <pc:sldMk cId="3249970034" sldId="268"/>
            <ac:spMk id="2" creationId="{FDF6D8A5-09C1-419E-82E8-3A8324E60975}"/>
          </ac:spMkLst>
        </pc:spChg>
        <pc:spChg chg="mod">
          <ac:chgData name="Matthew Stephenson" userId="46411d0a-a832-4ffe-8b34-e70be1971aa1" providerId="ADAL" clId="{C3D7BA82-D855-44CD-86C0-D618FAB66ECE}" dt="2021-05-07T14:27:14.267" v="35" actId="27636"/>
          <ac:spMkLst>
            <pc:docMk/>
            <pc:sldMk cId="3249970034" sldId="268"/>
            <ac:spMk id="3" creationId="{5AB5A358-9DCA-4D76-94ED-9A1BDC9615DF}"/>
          </ac:spMkLst>
        </pc:spChg>
      </pc:sldChg>
      <pc:sldChg chg="delSp modSp mod delDesignElem">
        <pc:chgData name="Matthew Stephenson" userId="46411d0a-a832-4ffe-8b34-e70be1971aa1" providerId="ADAL" clId="{C3D7BA82-D855-44CD-86C0-D618FAB66ECE}" dt="2021-05-07T14:27:14.307" v="38" actId="27636"/>
        <pc:sldMkLst>
          <pc:docMk/>
          <pc:sldMk cId="2052257225" sldId="269"/>
        </pc:sldMkLst>
        <pc:spChg chg="mod">
          <ac:chgData name="Matthew Stephenson" userId="46411d0a-a832-4ffe-8b34-e70be1971aa1" providerId="ADAL" clId="{C3D7BA82-D855-44CD-86C0-D618FAB66ECE}" dt="2021-05-07T14:27:14.307" v="38" actId="27636"/>
          <ac:spMkLst>
            <pc:docMk/>
            <pc:sldMk cId="2052257225" sldId="269"/>
            <ac:spMk id="3" creationId="{A28A22B9-1D25-46D3-A8BD-D38AB85C5ACD}"/>
          </ac:spMkLst>
        </pc:spChg>
        <pc:spChg chg="del">
          <ac:chgData name="Matthew Stephenson" userId="46411d0a-a832-4ffe-8b34-e70be1971aa1" providerId="ADAL" clId="{C3D7BA82-D855-44CD-86C0-D618FAB66ECE}" dt="2021-05-07T14:27:13.944" v="23"/>
          <ac:spMkLst>
            <pc:docMk/>
            <pc:sldMk cId="2052257225" sldId="269"/>
            <ac:spMk id="71" creationId="{9B76D444-2756-434F-AE61-96D69830C13E}"/>
          </ac:spMkLst>
        </pc:spChg>
        <pc:spChg chg="del">
          <ac:chgData name="Matthew Stephenson" userId="46411d0a-a832-4ffe-8b34-e70be1971aa1" providerId="ADAL" clId="{C3D7BA82-D855-44CD-86C0-D618FAB66ECE}" dt="2021-05-07T14:27:13.944" v="23"/>
          <ac:spMkLst>
            <pc:docMk/>
            <pc:sldMk cId="2052257225" sldId="269"/>
            <ac:spMk id="73" creationId="{0AF80B57-54E2-4D01-8731-3F38B0C56C95}"/>
          </ac:spMkLst>
        </pc:spChg>
      </pc:sldChg>
      <pc:sldChg chg="modSp mod">
        <pc:chgData name="Matthew Stephenson" userId="46411d0a-a832-4ffe-8b34-e70be1971aa1" providerId="ADAL" clId="{C3D7BA82-D855-44CD-86C0-D618FAB66ECE}" dt="2021-05-07T14:46:34.907" v="795" actId="1076"/>
        <pc:sldMkLst>
          <pc:docMk/>
          <pc:sldMk cId="3637399832" sldId="270"/>
        </pc:sldMkLst>
        <pc:spChg chg="mod">
          <ac:chgData name="Matthew Stephenson" userId="46411d0a-a832-4ffe-8b34-e70be1971aa1" providerId="ADAL" clId="{C3D7BA82-D855-44CD-86C0-D618FAB66ECE}" dt="2021-05-07T14:27:13.944" v="23"/>
          <ac:spMkLst>
            <pc:docMk/>
            <pc:sldMk cId="3637399832" sldId="270"/>
            <ac:spMk id="2" creationId="{C1C0FD68-98B8-4998-B26B-BA9073590114}"/>
          </ac:spMkLst>
        </pc:spChg>
        <pc:spChg chg="mod">
          <ac:chgData name="Matthew Stephenson" userId="46411d0a-a832-4ffe-8b34-e70be1971aa1" providerId="ADAL" clId="{C3D7BA82-D855-44CD-86C0-D618FAB66ECE}" dt="2021-05-07T14:46:34.907" v="795" actId="1076"/>
          <ac:spMkLst>
            <pc:docMk/>
            <pc:sldMk cId="3637399832" sldId="270"/>
            <ac:spMk id="3" creationId="{E2A8FCF2-3DF8-4FED-8D53-042ECD192AB1}"/>
          </ac:spMkLst>
        </pc:spChg>
      </pc:sldChg>
      <pc:sldChg chg="delSp delDesignElem">
        <pc:chgData name="Matthew Stephenson" userId="46411d0a-a832-4ffe-8b34-e70be1971aa1" providerId="ADAL" clId="{C3D7BA82-D855-44CD-86C0-D618FAB66ECE}" dt="2021-05-07T14:27:13.944" v="23"/>
        <pc:sldMkLst>
          <pc:docMk/>
          <pc:sldMk cId="4288399596" sldId="271"/>
        </pc:sldMkLst>
        <pc:spChg chg="del">
          <ac:chgData name="Matthew Stephenson" userId="46411d0a-a832-4ffe-8b34-e70be1971aa1" providerId="ADAL" clId="{C3D7BA82-D855-44CD-86C0-D618FAB66ECE}" dt="2021-05-07T14:27:13.944" v="23"/>
          <ac:spMkLst>
            <pc:docMk/>
            <pc:sldMk cId="4288399596" sldId="271"/>
            <ac:spMk id="10244" creationId="{E49CC64F-7275-4E33-961B-0C5CDC439875}"/>
          </ac:spMkLst>
        </pc:spChg>
      </pc:sldChg>
      <pc:sldChg chg="modSp">
        <pc:chgData name="Matthew Stephenson" userId="46411d0a-a832-4ffe-8b34-e70be1971aa1" providerId="ADAL" clId="{C3D7BA82-D855-44CD-86C0-D618FAB66ECE}" dt="2021-05-07T14:27:13.944" v="23"/>
        <pc:sldMkLst>
          <pc:docMk/>
          <pc:sldMk cId="573425027" sldId="272"/>
        </pc:sldMkLst>
        <pc:spChg chg="mod">
          <ac:chgData name="Matthew Stephenson" userId="46411d0a-a832-4ffe-8b34-e70be1971aa1" providerId="ADAL" clId="{C3D7BA82-D855-44CD-86C0-D618FAB66ECE}" dt="2021-05-07T14:27:13.944" v="23"/>
          <ac:spMkLst>
            <pc:docMk/>
            <pc:sldMk cId="573425027" sldId="272"/>
            <ac:spMk id="2" creationId="{E73C598C-EEF9-489E-AB36-22BFDC50CEF2}"/>
          </ac:spMkLst>
        </pc:spChg>
        <pc:spChg chg="mod">
          <ac:chgData name="Matthew Stephenson" userId="46411d0a-a832-4ffe-8b34-e70be1971aa1" providerId="ADAL" clId="{C3D7BA82-D855-44CD-86C0-D618FAB66ECE}" dt="2021-05-07T14:27:13.944" v="23"/>
          <ac:spMkLst>
            <pc:docMk/>
            <pc:sldMk cId="573425027" sldId="272"/>
            <ac:spMk id="3" creationId="{9746846F-4E8C-40CB-92C7-3B99BF9618AA}"/>
          </ac:spMkLst>
        </pc:spChg>
      </pc:sldChg>
      <pc:sldChg chg="delSp modSp mod delDesignElem">
        <pc:chgData name="Matthew Stephenson" userId="46411d0a-a832-4ffe-8b34-e70be1971aa1" providerId="ADAL" clId="{C3D7BA82-D855-44CD-86C0-D618FAB66ECE}" dt="2021-05-07T14:27:14.190" v="29" actId="27636"/>
        <pc:sldMkLst>
          <pc:docMk/>
          <pc:sldMk cId="3619677956" sldId="273"/>
        </pc:sldMkLst>
        <pc:spChg chg="mod">
          <ac:chgData name="Matthew Stephenson" userId="46411d0a-a832-4ffe-8b34-e70be1971aa1" providerId="ADAL" clId="{C3D7BA82-D855-44CD-86C0-D618FAB66ECE}" dt="2021-05-07T14:27:14.190" v="29" actId="27636"/>
          <ac:spMkLst>
            <pc:docMk/>
            <pc:sldMk cId="3619677956" sldId="273"/>
            <ac:spMk id="3" creationId="{1715B896-B20B-49FF-9741-54D5F5B8251F}"/>
          </ac:spMkLst>
        </pc:spChg>
        <pc:spChg chg="del">
          <ac:chgData name="Matthew Stephenson" userId="46411d0a-a832-4ffe-8b34-e70be1971aa1" providerId="ADAL" clId="{C3D7BA82-D855-44CD-86C0-D618FAB66ECE}" dt="2021-05-07T14:27:13.944" v="23"/>
          <ac:spMkLst>
            <pc:docMk/>
            <pc:sldMk cId="3619677956" sldId="273"/>
            <ac:spMk id="73" creationId="{D2B783EE-0239-4717-BBEA-8C9EAC61C824}"/>
          </ac:spMkLst>
        </pc:spChg>
        <pc:spChg chg="del">
          <ac:chgData name="Matthew Stephenson" userId="46411d0a-a832-4ffe-8b34-e70be1971aa1" providerId="ADAL" clId="{C3D7BA82-D855-44CD-86C0-D618FAB66ECE}" dt="2021-05-07T14:27:13.944" v="23"/>
          <ac:spMkLst>
            <pc:docMk/>
            <pc:sldMk cId="3619677956" sldId="273"/>
            <ac:spMk id="75" creationId="{A7B99495-F43F-4D80-A44F-2CB4764EB90B}"/>
          </ac:spMkLst>
        </pc:spChg>
        <pc:spChg chg="del">
          <ac:chgData name="Matthew Stephenson" userId="46411d0a-a832-4ffe-8b34-e70be1971aa1" providerId="ADAL" clId="{C3D7BA82-D855-44CD-86C0-D618FAB66ECE}" dt="2021-05-07T14:27:13.944" v="23"/>
          <ac:spMkLst>
            <pc:docMk/>
            <pc:sldMk cId="3619677956" sldId="273"/>
            <ac:spMk id="77" creationId="{70BEB1E7-2F88-40BC-B73D-42E5B6F80BFC}"/>
          </ac:spMkLst>
        </pc:spChg>
      </pc:sldChg>
      <pc:sldChg chg="modSp">
        <pc:chgData name="Matthew Stephenson" userId="46411d0a-a832-4ffe-8b34-e70be1971aa1" providerId="ADAL" clId="{C3D7BA82-D855-44CD-86C0-D618FAB66ECE}" dt="2021-05-07T14:27:13.944" v="23"/>
        <pc:sldMkLst>
          <pc:docMk/>
          <pc:sldMk cId="76807990" sldId="274"/>
        </pc:sldMkLst>
        <pc:spChg chg="mod">
          <ac:chgData name="Matthew Stephenson" userId="46411d0a-a832-4ffe-8b34-e70be1971aa1" providerId="ADAL" clId="{C3D7BA82-D855-44CD-86C0-D618FAB66ECE}" dt="2021-05-07T14:27:13.944" v="23"/>
          <ac:spMkLst>
            <pc:docMk/>
            <pc:sldMk cId="76807990" sldId="274"/>
            <ac:spMk id="2" creationId="{45BD5DC3-75E9-4FE4-88CC-9E938A67C2EA}"/>
          </ac:spMkLst>
        </pc:spChg>
      </pc:sldChg>
      <pc:sldChg chg="modSp">
        <pc:chgData name="Matthew Stephenson" userId="46411d0a-a832-4ffe-8b34-e70be1971aa1" providerId="ADAL" clId="{C3D7BA82-D855-44CD-86C0-D618FAB66ECE}" dt="2021-05-07T14:27:13.944" v="23"/>
        <pc:sldMkLst>
          <pc:docMk/>
          <pc:sldMk cId="1297222268" sldId="275"/>
        </pc:sldMkLst>
        <pc:spChg chg="mod">
          <ac:chgData name="Matthew Stephenson" userId="46411d0a-a832-4ffe-8b34-e70be1971aa1" providerId="ADAL" clId="{C3D7BA82-D855-44CD-86C0-D618FAB66ECE}" dt="2021-05-07T14:27:13.944" v="23"/>
          <ac:spMkLst>
            <pc:docMk/>
            <pc:sldMk cId="1297222268" sldId="275"/>
            <ac:spMk id="2" creationId="{F9F2C2DB-87B7-4EF0-8F3A-A8A47B5CC010}"/>
          </ac:spMkLst>
        </pc:spChg>
      </pc:sldChg>
      <pc:sldChg chg="modSp mod">
        <pc:chgData name="Matthew Stephenson" userId="46411d0a-a832-4ffe-8b34-e70be1971aa1" providerId="ADAL" clId="{C3D7BA82-D855-44CD-86C0-D618FAB66ECE}" dt="2021-05-07T14:27:14.217" v="31" actId="27636"/>
        <pc:sldMkLst>
          <pc:docMk/>
          <pc:sldMk cId="1533904987" sldId="276"/>
        </pc:sldMkLst>
        <pc:spChg chg="mod">
          <ac:chgData name="Matthew Stephenson" userId="46411d0a-a832-4ffe-8b34-e70be1971aa1" providerId="ADAL" clId="{C3D7BA82-D855-44CD-86C0-D618FAB66ECE}" dt="2021-05-07T14:27:13.944" v="23"/>
          <ac:spMkLst>
            <pc:docMk/>
            <pc:sldMk cId="1533904987" sldId="276"/>
            <ac:spMk id="2" creationId="{81BBD2F3-9E71-4CDC-8077-902DE25321E2}"/>
          </ac:spMkLst>
        </pc:spChg>
        <pc:spChg chg="mod">
          <ac:chgData name="Matthew Stephenson" userId="46411d0a-a832-4ffe-8b34-e70be1971aa1" providerId="ADAL" clId="{C3D7BA82-D855-44CD-86C0-D618FAB66ECE}" dt="2021-05-07T14:27:14.217" v="31" actId="27636"/>
          <ac:spMkLst>
            <pc:docMk/>
            <pc:sldMk cId="1533904987" sldId="276"/>
            <ac:spMk id="8" creationId="{621FF6DD-9398-4B6A-8C73-E45B806DD573}"/>
          </ac:spMkLst>
        </pc:spChg>
      </pc:sldChg>
      <pc:sldChg chg="delSp delDesignElem">
        <pc:chgData name="Matthew Stephenson" userId="46411d0a-a832-4ffe-8b34-e70be1971aa1" providerId="ADAL" clId="{C3D7BA82-D855-44CD-86C0-D618FAB66ECE}" dt="2021-05-07T14:27:13.944" v="23"/>
        <pc:sldMkLst>
          <pc:docMk/>
          <pc:sldMk cId="3301909635" sldId="278"/>
        </pc:sldMkLst>
        <pc:spChg chg="del">
          <ac:chgData name="Matthew Stephenson" userId="46411d0a-a832-4ffe-8b34-e70be1971aa1" providerId="ADAL" clId="{C3D7BA82-D855-44CD-86C0-D618FAB66ECE}" dt="2021-05-07T14:27:13.944" v="23"/>
          <ac:spMkLst>
            <pc:docMk/>
            <pc:sldMk cId="3301909635" sldId="278"/>
            <ac:spMk id="73" creationId="{0AF80B57-54E2-4D01-8731-3F38B0C56C95}"/>
          </ac:spMkLst>
        </pc:spChg>
        <pc:spChg chg="del">
          <ac:chgData name="Matthew Stephenson" userId="46411d0a-a832-4ffe-8b34-e70be1971aa1" providerId="ADAL" clId="{C3D7BA82-D855-44CD-86C0-D618FAB66ECE}" dt="2021-05-07T14:27:13.944" v="23"/>
          <ac:spMkLst>
            <pc:docMk/>
            <pc:sldMk cId="3301909635" sldId="278"/>
            <ac:spMk id="4100" creationId="{9B76D444-2756-434F-AE61-96D69830C13E}"/>
          </ac:spMkLst>
        </pc:spChg>
      </pc:sldChg>
      <pc:sldChg chg="modSp">
        <pc:chgData name="Matthew Stephenson" userId="46411d0a-a832-4ffe-8b34-e70be1971aa1" providerId="ADAL" clId="{C3D7BA82-D855-44CD-86C0-D618FAB66ECE}" dt="2021-05-07T14:27:13.944" v="23"/>
        <pc:sldMkLst>
          <pc:docMk/>
          <pc:sldMk cId="1893929685" sldId="279"/>
        </pc:sldMkLst>
        <pc:spChg chg="mod">
          <ac:chgData name="Matthew Stephenson" userId="46411d0a-a832-4ffe-8b34-e70be1971aa1" providerId="ADAL" clId="{C3D7BA82-D855-44CD-86C0-D618FAB66ECE}" dt="2021-05-07T14:27:13.944" v="23"/>
          <ac:spMkLst>
            <pc:docMk/>
            <pc:sldMk cId="1893929685" sldId="279"/>
            <ac:spMk id="2" creationId="{368BF9DE-496D-416A-92C9-F56325F571AE}"/>
          </ac:spMkLst>
        </pc:spChg>
        <pc:spChg chg="mod">
          <ac:chgData name="Matthew Stephenson" userId="46411d0a-a832-4ffe-8b34-e70be1971aa1" providerId="ADAL" clId="{C3D7BA82-D855-44CD-86C0-D618FAB66ECE}" dt="2021-05-07T14:27:13.944" v="23"/>
          <ac:spMkLst>
            <pc:docMk/>
            <pc:sldMk cId="1893929685" sldId="279"/>
            <ac:spMk id="3" creationId="{058B02CD-AC67-4EE2-9A8C-F0C72F06EE29}"/>
          </ac:spMkLst>
        </pc:spChg>
      </pc:sldChg>
      <pc:sldChg chg="modSp">
        <pc:chgData name="Matthew Stephenson" userId="46411d0a-a832-4ffe-8b34-e70be1971aa1" providerId="ADAL" clId="{C3D7BA82-D855-44CD-86C0-D618FAB66ECE}" dt="2021-05-07T14:27:13.944" v="23"/>
        <pc:sldMkLst>
          <pc:docMk/>
          <pc:sldMk cId="2669419971" sldId="280"/>
        </pc:sldMkLst>
        <pc:spChg chg="mod">
          <ac:chgData name="Matthew Stephenson" userId="46411d0a-a832-4ffe-8b34-e70be1971aa1" providerId="ADAL" clId="{C3D7BA82-D855-44CD-86C0-D618FAB66ECE}" dt="2021-05-07T14:27:13.944" v="23"/>
          <ac:spMkLst>
            <pc:docMk/>
            <pc:sldMk cId="2669419971" sldId="280"/>
            <ac:spMk id="2" creationId="{F4CD4E5D-1DFE-4615-B306-D7D7050B2144}"/>
          </ac:spMkLst>
        </pc:spChg>
        <pc:spChg chg="mod">
          <ac:chgData name="Matthew Stephenson" userId="46411d0a-a832-4ffe-8b34-e70be1971aa1" providerId="ADAL" clId="{C3D7BA82-D855-44CD-86C0-D618FAB66ECE}" dt="2021-05-07T14:27:13.944" v="23"/>
          <ac:spMkLst>
            <pc:docMk/>
            <pc:sldMk cId="2669419971" sldId="280"/>
            <ac:spMk id="3" creationId="{38C2300F-9C6D-46C7-A9B6-AEB757D90250}"/>
          </ac:spMkLst>
        </pc:spChg>
      </pc:sldChg>
      <pc:sldChg chg="modSp">
        <pc:chgData name="Matthew Stephenson" userId="46411d0a-a832-4ffe-8b34-e70be1971aa1" providerId="ADAL" clId="{C3D7BA82-D855-44CD-86C0-D618FAB66ECE}" dt="2021-05-07T14:27:13.944" v="23"/>
        <pc:sldMkLst>
          <pc:docMk/>
          <pc:sldMk cId="500527203" sldId="281"/>
        </pc:sldMkLst>
        <pc:spChg chg="mod">
          <ac:chgData name="Matthew Stephenson" userId="46411d0a-a832-4ffe-8b34-e70be1971aa1" providerId="ADAL" clId="{C3D7BA82-D855-44CD-86C0-D618FAB66ECE}" dt="2021-05-07T14:27:13.944" v="23"/>
          <ac:spMkLst>
            <pc:docMk/>
            <pc:sldMk cId="500527203" sldId="281"/>
            <ac:spMk id="2" creationId="{2EDE4D34-370A-49D4-BDFA-EC62A3303A79}"/>
          </ac:spMkLst>
        </pc:spChg>
      </pc:sldChg>
      <pc:sldChg chg="delSp modSp mod delDesignElem">
        <pc:chgData name="Matthew Stephenson" userId="46411d0a-a832-4ffe-8b34-e70be1971aa1" providerId="ADAL" clId="{C3D7BA82-D855-44CD-86C0-D618FAB66ECE}" dt="2021-05-07T14:27:14.281" v="37" actId="27636"/>
        <pc:sldMkLst>
          <pc:docMk/>
          <pc:sldMk cId="3810229871" sldId="282"/>
        </pc:sldMkLst>
        <pc:spChg chg="mod">
          <ac:chgData name="Matthew Stephenson" userId="46411d0a-a832-4ffe-8b34-e70be1971aa1" providerId="ADAL" clId="{C3D7BA82-D855-44CD-86C0-D618FAB66ECE}" dt="2021-05-07T14:27:14.281" v="37" actId="27636"/>
          <ac:spMkLst>
            <pc:docMk/>
            <pc:sldMk cId="3810229871" sldId="282"/>
            <ac:spMk id="2" creationId="{420C005C-5B04-41EA-BD9B-93BDB70DB70E}"/>
          </ac:spMkLst>
        </pc:spChg>
        <pc:spChg chg="mod">
          <ac:chgData name="Matthew Stephenson" userId="46411d0a-a832-4ffe-8b34-e70be1971aa1" providerId="ADAL" clId="{C3D7BA82-D855-44CD-86C0-D618FAB66ECE}" dt="2021-05-07T14:27:14.281" v="36" actId="27636"/>
          <ac:spMkLst>
            <pc:docMk/>
            <pc:sldMk cId="3810229871" sldId="282"/>
            <ac:spMk id="3" creationId="{E9601D2A-7A54-4499-98DD-6782FCEF45F2}"/>
          </ac:spMkLst>
        </pc:spChg>
        <pc:spChg chg="del">
          <ac:chgData name="Matthew Stephenson" userId="46411d0a-a832-4ffe-8b34-e70be1971aa1" providerId="ADAL" clId="{C3D7BA82-D855-44CD-86C0-D618FAB66ECE}" dt="2021-05-07T14:27:13.944" v="23"/>
          <ac:spMkLst>
            <pc:docMk/>
            <pc:sldMk cId="3810229871" sldId="282"/>
            <ac:spMk id="71" creationId="{B0792D4F-247E-46FE-85FC-881DEFA41D94}"/>
          </ac:spMkLst>
        </pc:spChg>
        <pc:cxnChg chg="del">
          <ac:chgData name="Matthew Stephenson" userId="46411d0a-a832-4ffe-8b34-e70be1971aa1" providerId="ADAL" clId="{C3D7BA82-D855-44CD-86C0-D618FAB66ECE}" dt="2021-05-07T14:27:13.944" v="23"/>
          <ac:cxnSpMkLst>
            <pc:docMk/>
            <pc:sldMk cId="3810229871" sldId="282"/>
            <ac:cxnSpMk id="73" creationId="{7AD0F4D2-80E7-4A78-82EE-BEAEE4945407}"/>
          </ac:cxnSpMkLst>
        </pc:cxnChg>
      </pc:sldChg>
      <pc:sldChg chg="modSp">
        <pc:chgData name="Matthew Stephenson" userId="46411d0a-a832-4ffe-8b34-e70be1971aa1" providerId="ADAL" clId="{C3D7BA82-D855-44CD-86C0-D618FAB66ECE}" dt="2021-05-07T14:27:13.944" v="23"/>
        <pc:sldMkLst>
          <pc:docMk/>
          <pc:sldMk cId="3122236036" sldId="283"/>
        </pc:sldMkLst>
        <pc:spChg chg="mod">
          <ac:chgData name="Matthew Stephenson" userId="46411d0a-a832-4ffe-8b34-e70be1971aa1" providerId="ADAL" clId="{C3D7BA82-D855-44CD-86C0-D618FAB66ECE}" dt="2021-05-07T14:27:13.944" v="23"/>
          <ac:spMkLst>
            <pc:docMk/>
            <pc:sldMk cId="3122236036" sldId="283"/>
            <ac:spMk id="2" creationId="{0EF84D9E-CD68-49CA-8430-4A3BEA6539FE}"/>
          </ac:spMkLst>
        </pc:spChg>
        <pc:spChg chg="mod">
          <ac:chgData name="Matthew Stephenson" userId="46411d0a-a832-4ffe-8b34-e70be1971aa1" providerId="ADAL" clId="{C3D7BA82-D855-44CD-86C0-D618FAB66ECE}" dt="2021-05-07T14:27:13.944" v="23"/>
          <ac:spMkLst>
            <pc:docMk/>
            <pc:sldMk cId="3122236036" sldId="283"/>
            <ac:spMk id="3" creationId="{FB84283A-128E-40DF-8738-14570720B83B}"/>
          </ac:spMkLst>
        </pc:spChg>
      </pc:sldChg>
      <pc:sldChg chg="delSp delDesignElem">
        <pc:chgData name="Matthew Stephenson" userId="46411d0a-a832-4ffe-8b34-e70be1971aa1" providerId="ADAL" clId="{C3D7BA82-D855-44CD-86C0-D618FAB66ECE}" dt="2021-05-07T14:27:13.944" v="23"/>
        <pc:sldMkLst>
          <pc:docMk/>
          <pc:sldMk cId="3991167040" sldId="284"/>
        </pc:sldMkLst>
        <pc:spChg chg="del">
          <ac:chgData name="Matthew Stephenson" userId="46411d0a-a832-4ffe-8b34-e70be1971aa1" providerId="ADAL" clId="{C3D7BA82-D855-44CD-86C0-D618FAB66ECE}" dt="2021-05-07T14:27:13.944" v="23"/>
          <ac:spMkLst>
            <pc:docMk/>
            <pc:sldMk cId="3991167040" sldId="284"/>
            <ac:spMk id="71" creationId="{B0792D4F-247E-46FE-85FC-881DEFA41D94}"/>
          </ac:spMkLst>
        </pc:spChg>
        <pc:cxnChg chg="del">
          <ac:chgData name="Matthew Stephenson" userId="46411d0a-a832-4ffe-8b34-e70be1971aa1" providerId="ADAL" clId="{C3D7BA82-D855-44CD-86C0-D618FAB66ECE}" dt="2021-05-07T14:27:13.944" v="23"/>
          <ac:cxnSpMkLst>
            <pc:docMk/>
            <pc:sldMk cId="3991167040" sldId="284"/>
            <ac:cxnSpMk id="73" creationId="{7AD0F4D2-80E7-4A78-82EE-BEAEE4945407}"/>
          </ac:cxnSpMkLst>
        </pc:cxnChg>
      </pc:sldChg>
      <pc:sldChg chg="modSp">
        <pc:chgData name="Matthew Stephenson" userId="46411d0a-a832-4ffe-8b34-e70be1971aa1" providerId="ADAL" clId="{C3D7BA82-D855-44CD-86C0-D618FAB66ECE}" dt="2021-05-07T14:27:13.944" v="23"/>
        <pc:sldMkLst>
          <pc:docMk/>
          <pc:sldMk cId="3204824371" sldId="285"/>
        </pc:sldMkLst>
        <pc:spChg chg="mod">
          <ac:chgData name="Matthew Stephenson" userId="46411d0a-a832-4ffe-8b34-e70be1971aa1" providerId="ADAL" clId="{C3D7BA82-D855-44CD-86C0-D618FAB66ECE}" dt="2021-05-07T14:27:13.944" v="23"/>
          <ac:spMkLst>
            <pc:docMk/>
            <pc:sldMk cId="3204824371" sldId="285"/>
            <ac:spMk id="2" creationId="{3A433E29-0623-40D7-9270-263D2FD0288B}"/>
          </ac:spMkLst>
        </pc:spChg>
        <pc:spChg chg="mod">
          <ac:chgData name="Matthew Stephenson" userId="46411d0a-a832-4ffe-8b34-e70be1971aa1" providerId="ADAL" clId="{C3D7BA82-D855-44CD-86C0-D618FAB66ECE}" dt="2021-05-07T14:27:13.944" v="23"/>
          <ac:spMkLst>
            <pc:docMk/>
            <pc:sldMk cId="3204824371" sldId="285"/>
            <ac:spMk id="3" creationId="{CD38D084-FA70-4C23-B50C-2BA78E4A5B80}"/>
          </ac:spMkLst>
        </pc:spChg>
      </pc:sldChg>
      <pc:sldChg chg="modSp">
        <pc:chgData name="Matthew Stephenson" userId="46411d0a-a832-4ffe-8b34-e70be1971aa1" providerId="ADAL" clId="{C3D7BA82-D855-44CD-86C0-D618FAB66ECE}" dt="2021-05-07T14:27:13.944" v="23"/>
        <pc:sldMkLst>
          <pc:docMk/>
          <pc:sldMk cId="3092876898" sldId="286"/>
        </pc:sldMkLst>
        <pc:spChg chg="mod">
          <ac:chgData name="Matthew Stephenson" userId="46411d0a-a832-4ffe-8b34-e70be1971aa1" providerId="ADAL" clId="{C3D7BA82-D855-44CD-86C0-D618FAB66ECE}" dt="2021-05-07T14:27:13.944" v="23"/>
          <ac:spMkLst>
            <pc:docMk/>
            <pc:sldMk cId="3092876898" sldId="286"/>
            <ac:spMk id="2" creationId="{394C1A59-0AB3-4070-BA4E-65407B0765F9}"/>
          </ac:spMkLst>
        </pc:spChg>
        <pc:spChg chg="mod">
          <ac:chgData name="Matthew Stephenson" userId="46411d0a-a832-4ffe-8b34-e70be1971aa1" providerId="ADAL" clId="{C3D7BA82-D855-44CD-86C0-D618FAB66ECE}" dt="2021-05-07T14:27:13.944" v="23"/>
          <ac:spMkLst>
            <pc:docMk/>
            <pc:sldMk cId="3092876898" sldId="286"/>
            <ac:spMk id="3" creationId="{40974530-1FB2-4048-80C0-D099EFA01E9F}"/>
          </ac:spMkLst>
        </pc:spChg>
      </pc:sldChg>
      <pc:sldChg chg="delSp delDesignElem">
        <pc:chgData name="Matthew Stephenson" userId="46411d0a-a832-4ffe-8b34-e70be1971aa1" providerId="ADAL" clId="{C3D7BA82-D855-44CD-86C0-D618FAB66ECE}" dt="2021-05-07T14:27:13.944" v="23"/>
        <pc:sldMkLst>
          <pc:docMk/>
          <pc:sldMk cId="1733650902" sldId="287"/>
        </pc:sldMkLst>
        <pc:spChg chg="del">
          <ac:chgData name="Matthew Stephenson" userId="46411d0a-a832-4ffe-8b34-e70be1971aa1" providerId="ADAL" clId="{C3D7BA82-D855-44CD-86C0-D618FAB66ECE}" dt="2021-05-07T14:27:13.944" v="23"/>
          <ac:spMkLst>
            <pc:docMk/>
            <pc:sldMk cId="1733650902" sldId="287"/>
            <ac:spMk id="77" creationId="{2141F1CC-6A53-4BCF-9127-AABB52E2497E}"/>
          </ac:spMkLst>
        </pc:spChg>
        <pc:spChg chg="del">
          <ac:chgData name="Matthew Stephenson" userId="46411d0a-a832-4ffe-8b34-e70be1971aa1" providerId="ADAL" clId="{C3D7BA82-D855-44CD-86C0-D618FAB66ECE}" dt="2021-05-07T14:27:13.944" v="23"/>
          <ac:spMkLst>
            <pc:docMk/>
            <pc:sldMk cId="1733650902" sldId="287"/>
            <ac:spMk id="79" creationId="{561B2B49-7142-4CA8-A929-4671548E6A5A}"/>
          </ac:spMkLst>
        </pc:spChg>
        <pc:spChg chg="del">
          <ac:chgData name="Matthew Stephenson" userId="46411d0a-a832-4ffe-8b34-e70be1971aa1" providerId="ADAL" clId="{C3D7BA82-D855-44CD-86C0-D618FAB66ECE}" dt="2021-05-07T14:27:13.944" v="23"/>
          <ac:spMkLst>
            <pc:docMk/>
            <pc:sldMk cId="1733650902" sldId="287"/>
            <ac:spMk id="3080" creationId="{2EEE8F11-3582-44B7-9869-F2D26D7DD9D4}"/>
          </ac:spMkLst>
        </pc:spChg>
      </pc:sldChg>
      <pc:sldChg chg="modSp">
        <pc:chgData name="Matthew Stephenson" userId="46411d0a-a832-4ffe-8b34-e70be1971aa1" providerId="ADAL" clId="{C3D7BA82-D855-44CD-86C0-D618FAB66ECE}" dt="2021-05-07T14:27:13.944" v="23"/>
        <pc:sldMkLst>
          <pc:docMk/>
          <pc:sldMk cId="3060948132" sldId="288"/>
        </pc:sldMkLst>
        <pc:spChg chg="mod">
          <ac:chgData name="Matthew Stephenson" userId="46411d0a-a832-4ffe-8b34-e70be1971aa1" providerId="ADAL" clId="{C3D7BA82-D855-44CD-86C0-D618FAB66ECE}" dt="2021-05-07T14:27:13.944" v="23"/>
          <ac:spMkLst>
            <pc:docMk/>
            <pc:sldMk cId="3060948132" sldId="288"/>
            <ac:spMk id="2" creationId="{AD02CA80-4C18-434F-BFCA-27396F34F997}"/>
          </ac:spMkLst>
        </pc:spChg>
        <pc:spChg chg="mod">
          <ac:chgData name="Matthew Stephenson" userId="46411d0a-a832-4ffe-8b34-e70be1971aa1" providerId="ADAL" clId="{C3D7BA82-D855-44CD-86C0-D618FAB66ECE}" dt="2021-05-07T14:27:13.944" v="23"/>
          <ac:spMkLst>
            <pc:docMk/>
            <pc:sldMk cId="3060948132" sldId="288"/>
            <ac:spMk id="3" creationId="{0D4551BF-D111-414E-BEF9-85E160F86E4E}"/>
          </ac:spMkLst>
        </pc:spChg>
      </pc:sldChg>
      <pc:sldChg chg="modSp">
        <pc:chgData name="Matthew Stephenson" userId="46411d0a-a832-4ffe-8b34-e70be1971aa1" providerId="ADAL" clId="{C3D7BA82-D855-44CD-86C0-D618FAB66ECE}" dt="2021-05-07T14:27:13.944" v="23"/>
        <pc:sldMkLst>
          <pc:docMk/>
          <pc:sldMk cId="1977891295" sldId="289"/>
        </pc:sldMkLst>
        <pc:spChg chg="mod">
          <ac:chgData name="Matthew Stephenson" userId="46411d0a-a832-4ffe-8b34-e70be1971aa1" providerId="ADAL" clId="{C3D7BA82-D855-44CD-86C0-D618FAB66ECE}" dt="2021-05-07T14:27:13.944" v="23"/>
          <ac:spMkLst>
            <pc:docMk/>
            <pc:sldMk cId="1977891295" sldId="289"/>
            <ac:spMk id="2" creationId="{333FF6C1-2018-4FF3-A1D4-14188453DD89}"/>
          </ac:spMkLst>
        </pc:spChg>
        <pc:spChg chg="mod">
          <ac:chgData name="Matthew Stephenson" userId="46411d0a-a832-4ffe-8b34-e70be1971aa1" providerId="ADAL" clId="{C3D7BA82-D855-44CD-86C0-D618FAB66ECE}" dt="2021-05-07T14:27:13.944" v="23"/>
          <ac:spMkLst>
            <pc:docMk/>
            <pc:sldMk cId="1977891295" sldId="289"/>
            <ac:spMk id="3" creationId="{4735AE26-15A8-4329-B015-B89C5643F02A}"/>
          </ac:spMkLst>
        </pc:spChg>
      </pc:sldChg>
      <pc:sldChg chg="addSp delSp modSp mod delDesignElem">
        <pc:chgData name="Matthew Stephenson" userId="46411d0a-a832-4ffe-8b34-e70be1971aa1" providerId="ADAL" clId="{C3D7BA82-D855-44CD-86C0-D618FAB66ECE}" dt="2021-05-07T14:45:03.271" v="794" actId="403"/>
        <pc:sldMkLst>
          <pc:docMk/>
          <pc:sldMk cId="3634620641" sldId="290"/>
        </pc:sldMkLst>
        <pc:spChg chg="mod">
          <ac:chgData name="Matthew Stephenson" userId="46411d0a-a832-4ffe-8b34-e70be1971aa1" providerId="ADAL" clId="{C3D7BA82-D855-44CD-86C0-D618FAB66ECE}" dt="2021-05-07T14:39:32.546" v="496" actId="1076"/>
          <ac:spMkLst>
            <pc:docMk/>
            <pc:sldMk cId="3634620641" sldId="290"/>
            <ac:spMk id="2" creationId="{A5D28A96-5CB4-4401-9C78-4F5EB564801A}"/>
          </ac:spMkLst>
        </pc:spChg>
        <pc:spChg chg="mod">
          <ac:chgData name="Matthew Stephenson" userId="46411d0a-a832-4ffe-8b34-e70be1971aa1" providerId="ADAL" clId="{C3D7BA82-D855-44CD-86C0-D618FAB66ECE}" dt="2021-05-07T14:39:44.405" v="515" actId="20577"/>
          <ac:spMkLst>
            <pc:docMk/>
            <pc:sldMk cId="3634620641" sldId="290"/>
            <ac:spMk id="3" creationId="{00CCFBDE-16FA-4EF9-8F9F-748C3BE3EB23}"/>
          </ac:spMkLst>
        </pc:spChg>
        <pc:spChg chg="add mod">
          <ac:chgData name="Matthew Stephenson" userId="46411d0a-a832-4ffe-8b34-e70be1971aa1" providerId="ADAL" clId="{C3D7BA82-D855-44CD-86C0-D618FAB66ECE}" dt="2021-05-07T14:45:03.271" v="794" actId="403"/>
          <ac:spMkLst>
            <pc:docMk/>
            <pc:sldMk cId="3634620641" sldId="290"/>
            <ac:spMk id="4" creationId="{32C308D5-AA98-4DF7-B63E-BE40C93571A4}"/>
          </ac:spMkLst>
        </pc:spChg>
        <pc:spChg chg="del">
          <ac:chgData name="Matthew Stephenson" userId="46411d0a-a832-4ffe-8b34-e70be1971aa1" providerId="ADAL" clId="{C3D7BA82-D855-44CD-86C0-D618FAB66ECE}" dt="2021-05-07T14:27:13.944" v="23"/>
          <ac:spMkLst>
            <pc:docMk/>
            <pc:sldMk cId="3634620641" sldId="290"/>
            <ac:spMk id="7194" creationId="{8ABFE404-8D65-4573-A3EF-6DF477936BA3}"/>
          </ac:spMkLst>
        </pc:spChg>
        <pc:picChg chg="mod">
          <ac:chgData name="Matthew Stephenson" userId="46411d0a-a832-4ffe-8b34-e70be1971aa1" providerId="ADAL" clId="{C3D7BA82-D855-44CD-86C0-D618FAB66ECE}" dt="2021-05-07T14:39:27.090" v="494" actId="1076"/>
          <ac:picMkLst>
            <pc:docMk/>
            <pc:sldMk cId="3634620641" sldId="290"/>
            <ac:picMk id="7170" creationId="{5E0723FD-E950-4E3F-8439-7A873330BCFB}"/>
          </ac:picMkLst>
        </pc:picChg>
        <pc:picChg chg="mod">
          <ac:chgData name="Matthew Stephenson" userId="46411d0a-a832-4ffe-8b34-e70be1971aa1" providerId="ADAL" clId="{C3D7BA82-D855-44CD-86C0-D618FAB66ECE}" dt="2021-05-07T14:39:29.091" v="495" actId="1076"/>
          <ac:picMkLst>
            <pc:docMk/>
            <pc:sldMk cId="3634620641" sldId="290"/>
            <ac:picMk id="7172" creationId="{D0051010-464F-46D4-8D79-272BB6BDADCE}"/>
          </ac:picMkLst>
        </pc:picChg>
        <pc:cxnChg chg="del">
          <ac:chgData name="Matthew Stephenson" userId="46411d0a-a832-4ffe-8b34-e70be1971aa1" providerId="ADAL" clId="{C3D7BA82-D855-44CD-86C0-D618FAB66ECE}" dt="2021-05-07T14:27:13.944" v="23"/>
          <ac:cxnSpMkLst>
            <pc:docMk/>
            <pc:sldMk cId="3634620641" sldId="290"/>
            <ac:cxnSpMk id="7195" creationId="{AF5191F1-A1C8-4AEE-8007-DF304E42B15E}"/>
          </ac:cxnSpMkLst>
        </pc:cxnChg>
      </pc:sldChg>
      <pc:sldChg chg="delSp delDesignElem">
        <pc:chgData name="Matthew Stephenson" userId="46411d0a-a832-4ffe-8b34-e70be1971aa1" providerId="ADAL" clId="{C3D7BA82-D855-44CD-86C0-D618FAB66ECE}" dt="2021-05-07T14:27:13.944" v="23"/>
        <pc:sldMkLst>
          <pc:docMk/>
          <pc:sldMk cId="3259720772" sldId="292"/>
        </pc:sldMkLst>
        <pc:spChg chg="del">
          <ac:chgData name="Matthew Stephenson" userId="46411d0a-a832-4ffe-8b34-e70be1971aa1" providerId="ADAL" clId="{C3D7BA82-D855-44CD-86C0-D618FAB66ECE}" dt="2021-05-07T14:27:13.944" v="23"/>
          <ac:spMkLst>
            <pc:docMk/>
            <pc:sldMk cId="3259720772" sldId="292"/>
            <ac:spMk id="12" creationId="{9B76D444-2756-434F-AE61-96D69830C13E}"/>
          </ac:spMkLst>
        </pc:spChg>
        <pc:spChg chg="del">
          <ac:chgData name="Matthew Stephenson" userId="46411d0a-a832-4ffe-8b34-e70be1971aa1" providerId="ADAL" clId="{C3D7BA82-D855-44CD-86C0-D618FAB66ECE}" dt="2021-05-07T14:27:13.944" v="23"/>
          <ac:spMkLst>
            <pc:docMk/>
            <pc:sldMk cId="3259720772" sldId="292"/>
            <ac:spMk id="14" creationId="{0AF80B57-54E2-4D01-8731-3F38B0C56C95}"/>
          </ac:spMkLst>
        </pc:spChg>
      </pc:sldChg>
      <pc:sldChg chg="delSp delDesignElem">
        <pc:chgData name="Matthew Stephenson" userId="46411d0a-a832-4ffe-8b34-e70be1971aa1" providerId="ADAL" clId="{C3D7BA82-D855-44CD-86C0-D618FAB66ECE}" dt="2021-05-07T14:27:13.944" v="23"/>
        <pc:sldMkLst>
          <pc:docMk/>
          <pc:sldMk cId="2164302954" sldId="293"/>
        </pc:sldMkLst>
        <pc:spChg chg="del">
          <ac:chgData name="Matthew Stephenson" userId="46411d0a-a832-4ffe-8b34-e70be1971aa1" providerId="ADAL" clId="{C3D7BA82-D855-44CD-86C0-D618FAB66ECE}" dt="2021-05-07T14:27:13.944" v="23"/>
          <ac:spMkLst>
            <pc:docMk/>
            <pc:sldMk cId="2164302954" sldId="293"/>
            <ac:spMk id="10256" creationId="{08E89D5E-1885-4160-AC77-CC471DD1D0DB}"/>
          </ac:spMkLst>
        </pc:spChg>
        <pc:cxnChg chg="del">
          <ac:chgData name="Matthew Stephenson" userId="46411d0a-a832-4ffe-8b34-e70be1971aa1" providerId="ADAL" clId="{C3D7BA82-D855-44CD-86C0-D618FAB66ECE}" dt="2021-05-07T14:27:13.944" v="23"/>
          <ac:cxnSpMkLst>
            <pc:docMk/>
            <pc:sldMk cId="2164302954" sldId="293"/>
            <ac:cxnSpMk id="10257" creationId="{550D2BD1-98F9-412D-905B-3A843EF4078B}"/>
          </ac:cxnSpMkLst>
        </pc:cxnChg>
      </pc:sldChg>
      <pc:sldChg chg="modSp">
        <pc:chgData name="Matthew Stephenson" userId="46411d0a-a832-4ffe-8b34-e70be1971aa1" providerId="ADAL" clId="{C3D7BA82-D855-44CD-86C0-D618FAB66ECE}" dt="2021-05-07T14:27:13.944" v="23"/>
        <pc:sldMkLst>
          <pc:docMk/>
          <pc:sldMk cId="459775596" sldId="294"/>
        </pc:sldMkLst>
        <pc:spChg chg="mod">
          <ac:chgData name="Matthew Stephenson" userId="46411d0a-a832-4ffe-8b34-e70be1971aa1" providerId="ADAL" clId="{C3D7BA82-D855-44CD-86C0-D618FAB66ECE}" dt="2021-05-07T14:27:13.944" v="23"/>
          <ac:spMkLst>
            <pc:docMk/>
            <pc:sldMk cId="459775596" sldId="294"/>
            <ac:spMk id="2" creationId="{C6F1A260-D99E-4002-A31E-B275D1FF054C}"/>
          </ac:spMkLst>
        </pc:spChg>
        <pc:spChg chg="mod">
          <ac:chgData name="Matthew Stephenson" userId="46411d0a-a832-4ffe-8b34-e70be1971aa1" providerId="ADAL" clId="{C3D7BA82-D855-44CD-86C0-D618FAB66ECE}" dt="2021-05-07T14:27:13.944" v="23"/>
          <ac:spMkLst>
            <pc:docMk/>
            <pc:sldMk cId="459775596" sldId="294"/>
            <ac:spMk id="3" creationId="{13A57BE0-DB46-419F-9446-4E4E30EB9EB0}"/>
          </ac:spMkLst>
        </pc:spChg>
      </pc:sldChg>
      <pc:sldChg chg="modSp">
        <pc:chgData name="Matthew Stephenson" userId="46411d0a-a832-4ffe-8b34-e70be1971aa1" providerId="ADAL" clId="{C3D7BA82-D855-44CD-86C0-D618FAB66ECE}" dt="2021-05-07T14:27:13.944" v="23"/>
        <pc:sldMkLst>
          <pc:docMk/>
          <pc:sldMk cId="1177928154" sldId="295"/>
        </pc:sldMkLst>
        <pc:spChg chg="mod">
          <ac:chgData name="Matthew Stephenson" userId="46411d0a-a832-4ffe-8b34-e70be1971aa1" providerId="ADAL" clId="{C3D7BA82-D855-44CD-86C0-D618FAB66ECE}" dt="2021-05-07T14:27:13.944" v="23"/>
          <ac:spMkLst>
            <pc:docMk/>
            <pc:sldMk cId="1177928154" sldId="295"/>
            <ac:spMk id="2" creationId="{E627522F-5D82-48EE-B504-39F4521C4793}"/>
          </ac:spMkLst>
        </pc:spChg>
      </pc:sldChg>
      <pc:sldChg chg="modSp mod">
        <pc:chgData name="Matthew Stephenson" userId="46411d0a-a832-4ffe-8b34-e70be1971aa1" providerId="ADAL" clId="{C3D7BA82-D855-44CD-86C0-D618FAB66ECE}" dt="2021-05-07T14:27:14.312" v="39" actId="27636"/>
        <pc:sldMkLst>
          <pc:docMk/>
          <pc:sldMk cId="3404069190" sldId="296"/>
        </pc:sldMkLst>
        <pc:spChg chg="mod">
          <ac:chgData name="Matthew Stephenson" userId="46411d0a-a832-4ffe-8b34-e70be1971aa1" providerId="ADAL" clId="{C3D7BA82-D855-44CD-86C0-D618FAB66ECE}" dt="2021-05-07T14:27:13.944" v="23"/>
          <ac:spMkLst>
            <pc:docMk/>
            <pc:sldMk cId="3404069190" sldId="296"/>
            <ac:spMk id="2" creationId="{37CF4D60-9CC2-4ADA-B895-68FD7CE5E6ED}"/>
          </ac:spMkLst>
        </pc:spChg>
        <pc:spChg chg="mod">
          <ac:chgData name="Matthew Stephenson" userId="46411d0a-a832-4ffe-8b34-e70be1971aa1" providerId="ADAL" clId="{C3D7BA82-D855-44CD-86C0-D618FAB66ECE}" dt="2021-05-07T14:27:14.312" v="39" actId="27636"/>
          <ac:spMkLst>
            <pc:docMk/>
            <pc:sldMk cId="3404069190" sldId="296"/>
            <ac:spMk id="3" creationId="{338CE6D6-394F-4DDD-8AB4-6A4A55A39D36}"/>
          </ac:spMkLst>
        </pc:spChg>
      </pc:sldChg>
      <pc:sldChg chg="delSp modSp mod delDesignElem">
        <pc:chgData name="Matthew Stephenson" userId="46411d0a-a832-4ffe-8b34-e70be1971aa1" providerId="ADAL" clId="{C3D7BA82-D855-44CD-86C0-D618FAB66ECE}" dt="2021-05-07T14:27:14.316" v="40" actId="27636"/>
        <pc:sldMkLst>
          <pc:docMk/>
          <pc:sldMk cId="964512583" sldId="297"/>
        </pc:sldMkLst>
        <pc:spChg chg="mod">
          <ac:chgData name="Matthew Stephenson" userId="46411d0a-a832-4ffe-8b34-e70be1971aa1" providerId="ADAL" clId="{C3D7BA82-D855-44CD-86C0-D618FAB66ECE}" dt="2021-05-07T14:27:14.316" v="40" actId="27636"/>
          <ac:spMkLst>
            <pc:docMk/>
            <pc:sldMk cId="964512583" sldId="297"/>
            <ac:spMk id="2" creationId="{82886031-E03C-4D33-849B-59161DB58FA9}"/>
          </ac:spMkLst>
        </pc:spChg>
        <pc:spChg chg="del">
          <ac:chgData name="Matthew Stephenson" userId="46411d0a-a832-4ffe-8b34-e70be1971aa1" providerId="ADAL" clId="{C3D7BA82-D855-44CD-86C0-D618FAB66ECE}" dt="2021-05-07T14:27:13.944" v="23"/>
          <ac:spMkLst>
            <pc:docMk/>
            <pc:sldMk cId="964512583" sldId="297"/>
            <ac:spMk id="5124" creationId="{B0792D4F-247E-46FE-85FC-881DEFA41D94}"/>
          </ac:spMkLst>
        </pc:spChg>
        <pc:cxnChg chg="del">
          <ac:chgData name="Matthew Stephenson" userId="46411d0a-a832-4ffe-8b34-e70be1971aa1" providerId="ADAL" clId="{C3D7BA82-D855-44CD-86C0-D618FAB66ECE}" dt="2021-05-07T14:27:13.944" v="23"/>
          <ac:cxnSpMkLst>
            <pc:docMk/>
            <pc:sldMk cId="964512583" sldId="297"/>
            <ac:cxnSpMk id="5125" creationId="{7AD0F4D2-80E7-4A78-82EE-BEAEE4945407}"/>
          </ac:cxnSpMkLst>
        </pc:cxnChg>
      </pc:sldChg>
      <pc:sldChg chg="delSp delDesignElem">
        <pc:chgData name="Matthew Stephenson" userId="46411d0a-a832-4ffe-8b34-e70be1971aa1" providerId="ADAL" clId="{C3D7BA82-D855-44CD-86C0-D618FAB66ECE}" dt="2021-05-07T14:27:13.944" v="23"/>
        <pc:sldMkLst>
          <pc:docMk/>
          <pc:sldMk cId="1559608294" sldId="299"/>
        </pc:sldMkLst>
        <pc:spChg chg="del">
          <ac:chgData name="Matthew Stephenson" userId="46411d0a-a832-4ffe-8b34-e70be1971aa1" providerId="ADAL" clId="{C3D7BA82-D855-44CD-86C0-D618FAB66ECE}" dt="2021-05-07T14:27:13.944" v="23"/>
          <ac:spMkLst>
            <pc:docMk/>
            <pc:sldMk cId="1559608294" sldId="299"/>
            <ac:spMk id="71" creationId="{86295E7F-EA66-480B-B001-C8BE7CD61903}"/>
          </ac:spMkLst>
        </pc:spChg>
        <pc:cxnChg chg="del">
          <ac:chgData name="Matthew Stephenson" userId="46411d0a-a832-4ffe-8b34-e70be1971aa1" providerId="ADAL" clId="{C3D7BA82-D855-44CD-86C0-D618FAB66ECE}" dt="2021-05-07T14:27:13.944" v="23"/>
          <ac:cxnSpMkLst>
            <pc:docMk/>
            <pc:sldMk cId="1559608294" sldId="299"/>
            <ac:cxnSpMk id="73" creationId="{E126E481-B945-4179-BD79-05E96E9B29E1}"/>
          </ac:cxnSpMkLst>
        </pc:cxnChg>
      </pc:sldChg>
      <pc:sldChg chg="modSp mod">
        <pc:chgData name="Matthew Stephenson" userId="46411d0a-a832-4ffe-8b34-e70be1971aa1" providerId="ADAL" clId="{C3D7BA82-D855-44CD-86C0-D618FAB66ECE}" dt="2021-05-07T14:27:14.160" v="27" actId="27636"/>
        <pc:sldMkLst>
          <pc:docMk/>
          <pc:sldMk cId="297545826" sldId="300"/>
        </pc:sldMkLst>
        <pc:spChg chg="mod">
          <ac:chgData name="Matthew Stephenson" userId="46411d0a-a832-4ffe-8b34-e70be1971aa1" providerId="ADAL" clId="{C3D7BA82-D855-44CD-86C0-D618FAB66ECE}" dt="2021-05-07T14:27:13.944" v="23"/>
          <ac:spMkLst>
            <pc:docMk/>
            <pc:sldMk cId="297545826" sldId="300"/>
            <ac:spMk id="2" creationId="{6245435D-8EE3-4EF9-99DF-6E740E26DA2C}"/>
          </ac:spMkLst>
        </pc:spChg>
        <pc:spChg chg="mod">
          <ac:chgData name="Matthew Stephenson" userId="46411d0a-a832-4ffe-8b34-e70be1971aa1" providerId="ADAL" clId="{C3D7BA82-D855-44CD-86C0-D618FAB66ECE}" dt="2021-05-07T14:27:14.160" v="27" actId="27636"/>
          <ac:spMkLst>
            <pc:docMk/>
            <pc:sldMk cId="297545826" sldId="300"/>
            <ac:spMk id="3" creationId="{C2A1D146-28A1-4593-879F-DDD6C0C118AF}"/>
          </ac:spMkLst>
        </pc:spChg>
      </pc:sldChg>
      <pc:sldChg chg="delSp modSp mod delDesignElem">
        <pc:chgData name="Matthew Stephenson" userId="46411d0a-a832-4ffe-8b34-e70be1971aa1" providerId="ADAL" clId="{C3D7BA82-D855-44CD-86C0-D618FAB66ECE}" dt="2021-05-07T14:27:14.151" v="26" actId="27636"/>
        <pc:sldMkLst>
          <pc:docMk/>
          <pc:sldMk cId="3131268140" sldId="301"/>
        </pc:sldMkLst>
        <pc:spChg chg="mod">
          <ac:chgData name="Matthew Stephenson" userId="46411d0a-a832-4ffe-8b34-e70be1971aa1" providerId="ADAL" clId="{C3D7BA82-D855-44CD-86C0-D618FAB66ECE}" dt="2021-05-07T14:27:14.151" v="26" actId="27636"/>
          <ac:spMkLst>
            <pc:docMk/>
            <pc:sldMk cId="3131268140" sldId="301"/>
            <ac:spMk id="3" creationId="{4A983A20-6ED8-4FA1-BB58-2296CE259C12}"/>
          </ac:spMkLst>
        </pc:spChg>
        <pc:spChg chg="del">
          <ac:chgData name="Matthew Stephenson" userId="46411d0a-a832-4ffe-8b34-e70be1971aa1" providerId="ADAL" clId="{C3D7BA82-D855-44CD-86C0-D618FAB66ECE}" dt="2021-05-07T14:27:13.944" v="23"/>
          <ac:spMkLst>
            <pc:docMk/>
            <pc:sldMk cId="3131268140" sldId="301"/>
            <ac:spMk id="73" creationId="{4038CB10-1F5C-4D54-9DF7-12586DE5B007}"/>
          </ac:spMkLst>
        </pc:spChg>
        <pc:spChg chg="del">
          <ac:chgData name="Matthew Stephenson" userId="46411d0a-a832-4ffe-8b34-e70be1971aa1" providerId="ADAL" clId="{C3D7BA82-D855-44CD-86C0-D618FAB66ECE}" dt="2021-05-07T14:27:13.944" v="23"/>
          <ac:spMkLst>
            <pc:docMk/>
            <pc:sldMk cId="3131268140" sldId="301"/>
            <ac:spMk id="75" creationId="{73ED6512-6858-4552-B699-9A97FE9A4EA2}"/>
          </ac:spMkLst>
        </pc:spChg>
      </pc:sldChg>
      <pc:sldChg chg="modSp mod">
        <pc:chgData name="Matthew Stephenson" userId="46411d0a-a832-4ffe-8b34-e70be1971aa1" providerId="ADAL" clId="{C3D7BA82-D855-44CD-86C0-D618FAB66ECE}" dt="2021-05-07T14:27:14.179" v="28" actId="27636"/>
        <pc:sldMkLst>
          <pc:docMk/>
          <pc:sldMk cId="880753269" sldId="302"/>
        </pc:sldMkLst>
        <pc:spChg chg="mod">
          <ac:chgData name="Matthew Stephenson" userId="46411d0a-a832-4ffe-8b34-e70be1971aa1" providerId="ADAL" clId="{C3D7BA82-D855-44CD-86C0-D618FAB66ECE}" dt="2021-05-07T14:27:13.944" v="23"/>
          <ac:spMkLst>
            <pc:docMk/>
            <pc:sldMk cId="880753269" sldId="302"/>
            <ac:spMk id="2" creationId="{E3EEAD55-8028-4245-8051-ED9F18A1CB43}"/>
          </ac:spMkLst>
        </pc:spChg>
        <pc:spChg chg="mod">
          <ac:chgData name="Matthew Stephenson" userId="46411d0a-a832-4ffe-8b34-e70be1971aa1" providerId="ADAL" clId="{C3D7BA82-D855-44CD-86C0-D618FAB66ECE}" dt="2021-05-07T14:27:14.179" v="28" actId="27636"/>
          <ac:spMkLst>
            <pc:docMk/>
            <pc:sldMk cId="880753269" sldId="302"/>
            <ac:spMk id="3" creationId="{10C00943-5299-40DD-AAB0-07D5F67879D5}"/>
          </ac:spMkLst>
        </pc:spChg>
      </pc:sldChg>
      <pc:sldChg chg="addSp modSp mod">
        <pc:chgData name="Matthew Stephenson" userId="46411d0a-a832-4ffe-8b34-e70be1971aa1" providerId="ADAL" clId="{C3D7BA82-D855-44CD-86C0-D618FAB66ECE}" dt="2021-05-07T14:52:37.651" v="802" actId="1076"/>
        <pc:sldMkLst>
          <pc:docMk/>
          <pc:sldMk cId="235390841" sldId="303"/>
        </pc:sldMkLst>
        <pc:spChg chg="mod">
          <ac:chgData name="Matthew Stephenson" userId="46411d0a-a832-4ffe-8b34-e70be1971aa1" providerId="ADAL" clId="{C3D7BA82-D855-44CD-86C0-D618FAB66ECE}" dt="2021-05-07T14:27:13.944" v="23"/>
          <ac:spMkLst>
            <pc:docMk/>
            <pc:sldMk cId="235390841" sldId="303"/>
            <ac:spMk id="2" creationId="{47738C09-DEF9-4936-A776-3A78ADAF19EC}"/>
          </ac:spMkLst>
        </pc:spChg>
        <pc:spChg chg="mod">
          <ac:chgData name="Matthew Stephenson" userId="46411d0a-a832-4ffe-8b34-e70be1971aa1" providerId="ADAL" clId="{C3D7BA82-D855-44CD-86C0-D618FAB66ECE}" dt="2021-05-07T14:27:14.233" v="32" actId="27636"/>
          <ac:spMkLst>
            <pc:docMk/>
            <pc:sldMk cId="235390841" sldId="303"/>
            <ac:spMk id="3" creationId="{114D46FF-538F-46F1-9C2E-5590EB6AB365}"/>
          </ac:spMkLst>
        </pc:spChg>
        <pc:picChg chg="add mod">
          <ac:chgData name="Matthew Stephenson" userId="46411d0a-a832-4ffe-8b34-e70be1971aa1" providerId="ADAL" clId="{C3D7BA82-D855-44CD-86C0-D618FAB66ECE}" dt="2021-05-07T14:52:37.651" v="802" actId="1076"/>
          <ac:picMkLst>
            <pc:docMk/>
            <pc:sldMk cId="235390841" sldId="303"/>
            <ac:picMk id="5" creationId="{81BACC70-BDE0-48E1-81BC-A45F02A3C89C}"/>
          </ac:picMkLst>
        </pc:picChg>
      </pc:sldChg>
      <pc:sldChg chg="addSp modSp mod">
        <pc:chgData name="Matthew Stephenson" userId="46411d0a-a832-4ffe-8b34-e70be1971aa1" providerId="ADAL" clId="{C3D7BA82-D855-44CD-86C0-D618FAB66ECE}" dt="2021-05-07T14:52:59.947" v="807" actId="14100"/>
        <pc:sldMkLst>
          <pc:docMk/>
          <pc:sldMk cId="2240692144" sldId="304"/>
        </pc:sldMkLst>
        <pc:spChg chg="mod">
          <ac:chgData name="Matthew Stephenson" userId="46411d0a-a832-4ffe-8b34-e70be1971aa1" providerId="ADAL" clId="{C3D7BA82-D855-44CD-86C0-D618FAB66ECE}" dt="2021-05-07T14:27:13.944" v="23"/>
          <ac:spMkLst>
            <pc:docMk/>
            <pc:sldMk cId="2240692144" sldId="304"/>
            <ac:spMk id="2" creationId="{E27B7ABA-3ECC-477D-8CE6-57D095F265DA}"/>
          </ac:spMkLst>
        </pc:spChg>
        <pc:spChg chg="mod">
          <ac:chgData name="Matthew Stephenson" userId="46411d0a-a832-4ffe-8b34-e70be1971aa1" providerId="ADAL" clId="{C3D7BA82-D855-44CD-86C0-D618FAB66ECE}" dt="2021-05-07T14:27:14.247" v="33" actId="27636"/>
          <ac:spMkLst>
            <pc:docMk/>
            <pc:sldMk cId="2240692144" sldId="304"/>
            <ac:spMk id="3" creationId="{CBDC78BE-79E7-49EC-8299-7BB69CA5087C}"/>
          </ac:spMkLst>
        </pc:spChg>
        <pc:picChg chg="add mod">
          <ac:chgData name="Matthew Stephenson" userId="46411d0a-a832-4ffe-8b34-e70be1971aa1" providerId="ADAL" clId="{C3D7BA82-D855-44CD-86C0-D618FAB66ECE}" dt="2021-05-07T14:52:59.947" v="807" actId="14100"/>
          <ac:picMkLst>
            <pc:docMk/>
            <pc:sldMk cId="2240692144" sldId="304"/>
            <ac:picMk id="4" creationId="{137D9C19-AC5F-44C9-97A1-BE48EE97A47E}"/>
          </ac:picMkLst>
        </pc:picChg>
      </pc:sldChg>
      <pc:sldChg chg="modSp">
        <pc:chgData name="Matthew Stephenson" userId="46411d0a-a832-4ffe-8b34-e70be1971aa1" providerId="ADAL" clId="{C3D7BA82-D855-44CD-86C0-D618FAB66ECE}" dt="2021-05-07T14:27:13.944" v="23"/>
        <pc:sldMkLst>
          <pc:docMk/>
          <pc:sldMk cId="3095686174" sldId="305"/>
        </pc:sldMkLst>
        <pc:spChg chg="mod">
          <ac:chgData name="Matthew Stephenson" userId="46411d0a-a832-4ffe-8b34-e70be1971aa1" providerId="ADAL" clId="{C3D7BA82-D855-44CD-86C0-D618FAB66ECE}" dt="2021-05-07T14:27:13.944" v="23"/>
          <ac:spMkLst>
            <pc:docMk/>
            <pc:sldMk cId="3095686174" sldId="305"/>
            <ac:spMk id="2" creationId="{7858D818-DC25-466D-AAB8-8C6121ECBA3C}"/>
          </ac:spMkLst>
        </pc:spChg>
      </pc:sldChg>
      <pc:sldChg chg="delSp delDesignElem">
        <pc:chgData name="Matthew Stephenson" userId="46411d0a-a832-4ffe-8b34-e70be1971aa1" providerId="ADAL" clId="{C3D7BA82-D855-44CD-86C0-D618FAB66ECE}" dt="2021-05-07T14:27:13.944" v="23"/>
        <pc:sldMkLst>
          <pc:docMk/>
          <pc:sldMk cId="1561551022" sldId="306"/>
        </pc:sldMkLst>
        <pc:spChg chg="del">
          <ac:chgData name="Matthew Stephenson" userId="46411d0a-a832-4ffe-8b34-e70be1971aa1" providerId="ADAL" clId="{C3D7BA82-D855-44CD-86C0-D618FAB66ECE}" dt="2021-05-07T14:27:13.944" v="23"/>
          <ac:spMkLst>
            <pc:docMk/>
            <pc:sldMk cId="1561551022" sldId="306"/>
            <ac:spMk id="78" creationId="{3685B357-FECE-4F11-B3D0-433533DF9C29}"/>
          </ac:spMkLst>
        </pc:spChg>
        <pc:spChg chg="del">
          <ac:chgData name="Matthew Stephenson" userId="46411d0a-a832-4ffe-8b34-e70be1971aa1" providerId="ADAL" clId="{C3D7BA82-D855-44CD-86C0-D618FAB66ECE}" dt="2021-05-07T14:27:13.944" v="23"/>
          <ac:spMkLst>
            <pc:docMk/>
            <pc:sldMk cId="1561551022" sldId="306"/>
            <ac:spMk id="80" creationId="{364795DB-290E-4908-965D-AED9526AAFEA}"/>
          </ac:spMkLst>
        </pc:spChg>
        <pc:cxnChg chg="del">
          <ac:chgData name="Matthew Stephenson" userId="46411d0a-a832-4ffe-8b34-e70be1971aa1" providerId="ADAL" clId="{C3D7BA82-D855-44CD-86C0-D618FAB66ECE}" dt="2021-05-07T14:27:13.944" v="23"/>
          <ac:cxnSpMkLst>
            <pc:docMk/>
            <pc:sldMk cId="1561551022" sldId="306"/>
            <ac:cxnSpMk id="82" creationId="{C21E00FA-5862-4ADF-8F96-08EC1FF48113}"/>
          </ac:cxnSpMkLst>
        </pc:cxnChg>
      </pc:sldChg>
      <pc:sldChg chg="modSp mod">
        <pc:chgData name="Matthew Stephenson" userId="46411d0a-a832-4ffe-8b34-e70be1971aa1" providerId="ADAL" clId="{C3D7BA82-D855-44CD-86C0-D618FAB66ECE}" dt="2021-05-07T14:27:14.256" v="34" actId="27636"/>
        <pc:sldMkLst>
          <pc:docMk/>
          <pc:sldMk cId="1854757883" sldId="307"/>
        </pc:sldMkLst>
        <pc:spChg chg="mod">
          <ac:chgData name="Matthew Stephenson" userId="46411d0a-a832-4ffe-8b34-e70be1971aa1" providerId="ADAL" clId="{C3D7BA82-D855-44CD-86C0-D618FAB66ECE}" dt="2021-05-07T14:27:13.944" v="23"/>
          <ac:spMkLst>
            <pc:docMk/>
            <pc:sldMk cId="1854757883" sldId="307"/>
            <ac:spMk id="2" creationId="{E62BE2D3-ADD2-4423-8B00-E23C296E98C6}"/>
          </ac:spMkLst>
        </pc:spChg>
        <pc:spChg chg="mod">
          <ac:chgData name="Matthew Stephenson" userId="46411d0a-a832-4ffe-8b34-e70be1971aa1" providerId="ADAL" clId="{C3D7BA82-D855-44CD-86C0-D618FAB66ECE}" dt="2021-05-07T14:27:14.256" v="34" actId="27636"/>
          <ac:spMkLst>
            <pc:docMk/>
            <pc:sldMk cId="1854757883" sldId="307"/>
            <ac:spMk id="6" creationId="{A3507940-80C2-43BA-AE95-7221FC424656}"/>
          </ac:spMkLst>
        </pc:spChg>
      </pc:sldChg>
      <pc:sldChg chg="delSp modSp mod delDesignElem">
        <pc:chgData name="Matthew Stephenson" userId="46411d0a-a832-4ffe-8b34-e70be1971aa1" providerId="ADAL" clId="{C3D7BA82-D855-44CD-86C0-D618FAB66ECE}" dt="2021-05-07T14:27:14.202" v="30" actId="27636"/>
        <pc:sldMkLst>
          <pc:docMk/>
          <pc:sldMk cId="2637795082" sldId="308"/>
        </pc:sldMkLst>
        <pc:spChg chg="del">
          <ac:chgData name="Matthew Stephenson" userId="46411d0a-a832-4ffe-8b34-e70be1971aa1" providerId="ADAL" clId="{C3D7BA82-D855-44CD-86C0-D618FAB66ECE}" dt="2021-05-07T14:27:13.944" v="23"/>
          <ac:spMkLst>
            <pc:docMk/>
            <pc:sldMk cId="2637795082" sldId="308"/>
            <ac:spMk id="21" creationId="{460B0EFB-53ED-4F35-B05D-F658EA021C65}"/>
          </ac:spMkLst>
        </pc:spChg>
        <pc:spChg chg="del">
          <ac:chgData name="Matthew Stephenson" userId="46411d0a-a832-4ffe-8b34-e70be1971aa1" providerId="ADAL" clId="{C3D7BA82-D855-44CD-86C0-D618FAB66ECE}" dt="2021-05-07T14:27:13.944" v="23"/>
          <ac:spMkLst>
            <pc:docMk/>
            <pc:sldMk cId="2637795082" sldId="308"/>
            <ac:spMk id="22" creationId="{835EF3DD-7D43-4A27-8967-A92FD8CC9365}"/>
          </ac:spMkLst>
        </pc:spChg>
        <pc:spChg chg="mod">
          <ac:chgData name="Matthew Stephenson" userId="46411d0a-a832-4ffe-8b34-e70be1971aa1" providerId="ADAL" clId="{C3D7BA82-D855-44CD-86C0-D618FAB66ECE}" dt="2021-05-07T14:27:14.202" v="30" actId="27636"/>
          <ac:spMkLst>
            <pc:docMk/>
            <pc:sldMk cId="2637795082" sldId="308"/>
            <ac:spMk id="23" creationId="{5FC45E75-04FE-4564-8FC8-60E961BB77B6}"/>
          </ac:spMkLst>
        </pc:spChg>
      </pc:sldChg>
      <pc:sldChg chg="addSp modSp new mod ord">
        <pc:chgData name="Matthew Stephenson" userId="46411d0a-a832-4ffe-8b34-e70be1971aa1" providerId="ADAL" clId="{C3D7BA82-D855-44CD-86C0-D618FAB66ECE}" dt="2021-05-07T14:41:00.983" v="630"/>
        <pc:sldMkLst>
          <pc:docMk/>
          <pc:sldMk cId="1915735851" sldId="309"/>
        </pc:sldMkLst>
        <pc:spChg chg="mod">
          <ac:chgData name="Matthew Stephenson" userId="46411d0a-a832-4ffe-8b34-e70be1971aa1" providerId="ADAL" clId="{C3D7BA82-D855-44CD-86C0-D618FAB66ECE}" dt="2021-05-07T14:34:36.259" v="174" actId="20577"/>
          <ac:spMkLst>
            <pc:docMk/>
            <pc:sldMk cId="1915735851" sldId="309"/>
            <ac:spMk id="2" creationId="{51441C12-7E3E-43F7-9630-B6D8C3C4C308}"/>
          </ac:spMkLst>
        </pc:spChg>
        <pc:spChg chg="mod">
          <ac:chgData name="Matthew Stephenson" userId="46411d0a-a832-4ffe-8b34-e70be1971aa1" providerId="ADAL" clId="{C3D7BA82-D855-44CD-86C0-D618FAB66ECE}" dt="2021-05-07T14:38:10.465" v="476" actId="20577"/>
          <ac:spMkLst>
            <pc:docMk/>
            <pc:sldMk cId="1915735851" sldId="309"/>
            <ac:spMk id="3" creationId="{8E9C8A28-07AB-4FBC-AEAC-756C4B63AE97}"/>
          </ac:spMkLst>
        </pc:spChg>
        <pc:picChg chg="add mod">
          <ac:chgData name="Matthew Stephenson" userId="46411d0a-a832-4ffe-8b34-e70be1971aa1" providerId="ADAL" clId="{C3D7BA82-D855-44CD-86C0-D618FAB66ECE}" dt="2021-05-07T14:38:20.530" v="478" actId="1076"/>
          <ac:picMkLst>
            <pc:docMk/>
            <pc:sldMk cId="1915735851" sldId="309"/>
            <ac:picMk id="5" creationId="{F991A54C-6B9C-465E-9CA2-2CCA1F310549}"/>
          </ac:picMkLst>
        </pc:picChg>
      </pc:sldChg>
    </pc:docChg>
  </pc:docChgLst>
  <pc:docChgLst>
    <pc:chgData name="Juliet Forsyth" userId="S::mzyjf6@nottingham.ac.uk::b20620ee-80b0-465a-b905-e82100580f96" providerId="AD" clId="Web-{B648A311-D8DF-4E35-AF39-95C8CA75A89C}"/>
    <pc:docChg chg="modSld">
      <pc:chgData name="Juliet Forsyth" userId="S::mzyjf6@nottingham.ac.uk::b20620ee-80b0-465a-b905-e82100580f96" providerId="AD" clId="Web-{B648A311-D8DF-4E35-AF39-95C8CA75A89C}" dt="2021-10-21T18:29:23.758" v="58" actId="20577"/>
      <pc:docMkLst>
        <pc:docMk/>
      </pc:docMkLst>
      <pc:sldChg chg="modSp">
        <pc:chgData name="Juliet Forsyth" userId="S::mzyjf6@nottingham.ac.uk::b20620ee-80b0-465a-b905-e82100580f96" providerId="AD" clId="Web-{B648A311-D8DF-4E35-AF39-95C8CA75A89C}" dt="2021-10-21T18:28:21.881" v="9" actId="20577"/>
        <pc:sldMkLst>
          <pc:docMk/>
          <pc:sldMk cId="3301909635" sldId="278"/>
        </pc:sldMkLst>
        <pc:spChg chg="mod">
          <ac:chgData name="Juliet Forsyth" userId="S::mzyjf6@nottingham.ac.uk::b20620ee-80b0-465a-b905-e82100580f96" providerId="AD" clId="Web-{B648A311-D8DF-4E35-AF39-95C8CA75A89C}" dt="2021-10-21T18:28:21.881" v="9" actId="20577"/>
          <ac:spMkLst>
            <pc:docMk/>
            <pc:sldMk cId="3301909635" sldId="278"/>
            <ac:spMk id="3" creationId="{B8E949E6-8F03-4F36-9FDA-45A089556DF1}"/>
          </ac:spMkLst>
        </pc:spChg>
      </pc:sldChg>
      <pc:sldChg chg="modSp">
        <pc:chgData name="Juliet Forsyth" userId="S::mzyjf6@nottingham.ac.uk::b20620ee-80b0-465a-b905-e82100580f96" providerId="AD" clId="Web-{B648A311-D8DF-4E35-AF39-95C8CA75A89C}" dt="2021-10-21T18:29:13.492" v="53" actId="20577"/>
        <pc:sldMkLst>
          <pc:docMk/>
          <pc:sldMk cId="3122236036" sldId="283"/>
        </pc:sldMkLst>
        <pc:spChg chg="mod">
          <ac:chgData name="Juliet Forsyth" userId="S::mzyjf6@nottingham.ac.uk::b20620ee-80b0-465a-b905-e82100580f96" providerId="AD" clId="Web-{B648A311-D8DF-4E35-AF39-95C8CA75A89C}" dt="2021-10-21T18:29:13.492" v="53" actId="20577"/>
          <ac:spMkLst>
            <pc:docMk/>
            <pc:sldMk cId="3122236036" sldId="283"/>
            <ac:spMk id="3" creationId="{FB84283A-128E-40DF-8738-14570720B83B}"/>
          </ac:spMkLst>
        </pc:spChg>
      </pc:sldChg>
      <pc:sldChg chg="modSp">
        <pc:chgData name="Juliet Forsyth" userId="S::mzyjf6@nottingham.ac.uk::b20620ee-80b0-465a-b905-e82100580f96" providerId="AD" clId="Web-{B648A311-D8DF-4E35-AF39-95C8CA75A89C}" dt="2021-10-21T18:29:23.758" v="58" actId="20577"/>
        <pc:sldMkLst>
          <pc:docMk/>
          <pc:sldMk cId="3204824371" sldId="285"/>
        </pc:sldMkLst>
        <pc:spChg chg="mod">
          <ac:chgData name="Juliet Forsyth" userId="S::mzyjf6@nottingham.ac.uk::b20620ee-80b0-465a-b905-e82100580f96" providerId="AD" clId="Web-{B648A311-D8DF-4E35-AF39-95C8CA75A89C}" dt="2021-10-21T18:29:23.758" v="58" actId="20577"/>
          <ac:spMkLst>
            <pc:docMk/>
            <pc:sldMk cId="3204824371" sldId="285"/>
            <ac:spMk id="3" creationId="{CD38D084-FA70-4C23-B50C-2BA78E4A5B8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B34B2F-8429-42D5-B68A-40B0FAAEAAE8}" type="datetimeFigureOut">
              <a:rPr lang="en-GB" smtClean="0"/>
              <a:t>17/07/2023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35D80-EA4F-404F-9E7E-72D88CC39623}" type="slidenum">
              <a:rPr lang="en-GB" smtClean="0"/>
              <a:t>‹#›</a:t>
            </a:fld>
            <a:endParaRPr lang="en-GB"/>
          </a:p>
        </p:txBody>
      </p:sp>
    </p:spTree>
    <p:extLst>
      <p:ext uri="{BB962C8B-B14F-4D97-AF65-F5344CB8AC3E}">
        <p14:creationId xmlns:p14="http://schemas.microsoft.com/office/powerpoint/2010/main" val="2144782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medical kits will also carry </a:t>
            </a:r>
            <a:r>
              <a:rPr lang="en-GB" dirty="0" err="1"/>
              <a:t>Celox</a:t>
            </a:r>
            <a:r>
              <a:rPr lang="en-GB" dirty="0"/>
              <a:t> clotting dressings or granules. If you don’t have a tourniquet in your med kit, you can improvise one by wrapping bandages tightly above the wound and knotting a stick in, rotate the stick to tighten. </a:t>
            </a:r>
          </a:p>
        </p:txBody>
      </p:sp>
      <p:sp>
        <p:nvSpPr>
          <p:cNvPr id="4" name="Slide Number Placeholder 3"/>
          <p:cNvSpPr>
            <a:spLocks noGrp="1"/>
          </p:cNvSpPr>
          <p:nvPr>
            <p:ph type="sldNum" sz="quarter" idx="5"/>
          </p:nvPr>
        </p:nvSpPr>
        <p:spPr/>
        <p:txBody>
          <a:bodyPr/>
          <a:lstStyle/>
          <a:p>
            <a:fld id="{41C35D80-EA4F-404F-9E7E-72D88CC39623}" type="slidenum">
              <a:rPr lang="en-GB" smtClean="0"/>
              <a:t>7</a:t>
            </a:fld>
            <a:endParaRPr lang="en-GB"/>
          </a:p>
        </p:txBody>
      </p:sp>
    </p:spTree>
    <p:extLst>
      <p:ext uri="{BB962C8B-B14F-4D97-AF65-F5344CB8AC3E}">
        <p14:creationId xmlns:p14="http://schemas.microsoft.com/office/powerpoint/2010/main" val="772993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C35D80-EA4F-404F-9E7E-72D88CC39623}" type="slidenum">
              <a:rPr lang="en-GB" smtClean="0"/>
              <a:t>8</a:t>
            </a:fld>
            <a:endParaRPr lang="en-GB"/>
          </a:p>
        </p:txBody>
      </p:sp>
    </p:spTree>
    <p:extLst>
      <p:ext uri="{BB962C8B-B14F-4D97-AF65-F5344CB8AC3E}">
        <p14:creationId xmlns:p14="http://schemas.microsoft.com/office/powerpoint/2010/main" val="2756191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C35D80-EA4F-404F-9E7E-72D88CC39623}" type="slidenum">
              <a:rPr lang="en-GB" smtClean="0"/>
              <a:t>9</a:t>
            </a:fld>
            <a:endParaRPr lang="en-GB"/>
          </a:p>
        </p:txBody>
      </p:sp>
    </p:spTree>
    <p:extLst>
      <p:ext uri="{BB962C8B-B14F-4D97-AF65-F5344CB8AC3E}">
        <p14:creationId xmlns:p14="http://schemas.microsoft.com/office/powerpoint/2010/main" val="2946760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C-spine should be done alongside assessing A,B,C. Ideally in a group, one person can maintain the C-spine, whilst other people carry on assessing the casualty. </a:t>
            </a:r>
          </a:p>
          <a:p>
            <a:r>
              <a:rPr lang="en-GB" dirty="0"/>
              <a:t>Picture - Bad landing, waterfall Chile. Fractured vertebra. </a:t>
            </a:r>
          </a:p>
        </p:txBody>
      </p:sp>
      <p:sp>
        <p:nvSpPr>
          <p:cNvPr id="4" name="Slide Number Placeholder 3"/>
          <p:cNvSpPr>
            <a:spLocks noGrp="1"/>
          </p:cNvSpPr>
          <p:nvPr>
            <p:ph type="sldNum" sz="quarter" idx="5"/>
          </p:nvPr>
        </p:nvSpPr>
        <p:spPr/>
        <p:txBody>
          <a:bodyPr/>
          <a:lstStyle/>
          <a:p>
            <a:fld id="{41C35D80-EA4F-404F-9E7E-72D88CC39623}" type="slidenum">
              <a:rPr lang="en-GB" smtClean="0"/>
              <a:t>10</a:t>
            </a:fld>
            <a:endParaRPr lang="en-GB"/>
          </a:p>
        </p:txBody>
      </p:sp>
    </p:spTree>
    <p:extLst>
      <p:ext uri="{BB962C8B-B14F-4D97-AF65-F5344CB8AC3E}">
        <p14:creationId xmlns:p14="http://schemas.microsoft.com/office/powerpoint/2010/main" val="1715839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Beware distracting injuries in C-spine – patient may not be worried about the slight pain in their neck if they’ve broken their leg. </a:t>
            </a:r>
          </a:p>
        </p:txBody>
      </p:sp>
      <p:sp>
        <p:nvSpPr>
          <p:cNvPr id="4" name="Slide Number Placeholder 3"/>
          <p:cNvSpPr>
            <a:spLocks noGrp="1"/>
          </p:cNvSpPr>
          <p:nvPr>
            <p:ph type="sldNum" sz="quarter" idx="5"/>
          </p:nvPr>
        </p:nvSpPr>
        <p:spPr/>
        <p:txBody>
          <a:bodyPr/>
          <a:lstStyle/>
          <a:p>
            <a:fld id="{41C35D80-EA4F-404F-9E7E-72D88CC39623}" type="slidenum">
              <a:rPr lang="en-GB" smtClean="0"/>
              <a:t>11</a:t>
            </a:fld>
            <a:endParaRPr lang="en-GB"/>
          </a:p>
        </p:txBody>
      </p:sp>
    </p:spTree>
    <p:extLst>
      <p:ext uri="{BB962C8B-B14F-4D97-AF65-F5344CB8AC3E}">
        <p14:creationId xmlns:p14="http://schemas.microsoft.com/office/powerpoint/2010/main" val="218377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C35D80-EA4F-404F-9E7E-72D88CC39623}" type="slidenum">
              <a:rPr lang="en-GB" smtClean="0"/>
              <a:t>13</a:t>
            </a:fld>
            <a:endParaRPr lang="en-GB"/>
          </a:p>
        </p:txBody>
      </p:sp>
    </p:spTree>
    <p:extLst>
      <p:ext uri="{BB962C8B-B14F-4D97-AF65-F5344CB8AC3E}">
        <p14:creationId xmlns:p14="http://schemas.microsoft.com/office/powerpoint/2010/main" val="4050764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Low temperature can increase CRT. </a:t>
            </a:r>
          </a:p>
        </p:txBody>
      </p:sp>
      <p:sp>
        <p:nvSpPr>
          <p:cNvPr id="4" name="Slide Number Placeholder 3"/>
          <p:cNvSpPr>
            <a:spLocks noGrp="1"/>
          </p:cNvSpPr>
          <p:nvPr>
            <p:ph type="sldNum" sz="quarter" idx="5"/>
          </p:nvPr>
        </p:nvSpPr>
        <p:spPr/>
        <p:txBody>
          <a:bodyPr/>
          <a:lstStyle/>
          <a:p>
            <a:fld id="{41C35D80-EA4F-404F-9E7E-72D88CC39623}" type="slidenum">
              <a:rPr lang="en-GB" smtClean="0"/>
              <a:t>14</a:t>
            </a:fld>
            <a:endParaRPr lang="en-GB"/>
          </a:p>
        </p:txBody>
      </p:sp>
    </p:spTree>
    <p:extLst>
      <p:ext uri="{BB962C8B-B14F-4D97-AF65-F5344CB8AC3E}">
        <p14:creationId xmlns:p14="http://schemas.microsoft.com/office/powerpoint/2010/main" val="4213923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‘blown’ pupil can be a late sign of a head injury</a:t>
            </a:r>
          </a:p>
        </p:txBody>
      </p:sp>
      <p:sp>
        <p:nvSpPr>
          <p:cNvPr id="4" name="Slide Number Placeholder 3"/>
          <p:cNvSpPr>
            <a:spLocks noGrp="1"/>
          </p:cNvSpPr>
          <p:nvPr>
            <p:ph type="sldNum" sz="quarter" idx="5"/>
          </p:nvPr>
        </p:nvSpPr>
        <p:spPr/>
        <p:txBody>
          <a:bodyPr/>
          <a:lstStyle/>
          <a:p>
            <a:fld id="{41C35D80-EA4F-404F-9E7E-72D88CC39623}" type="slidenum">
              <a:rPr lang="en-GB" smtClean="0"/>
              <a:t>15</a:t>
            </a:fld>
            <a:endParaRPr lang="en-GB"/>
          </a:p>
        </p:txBody>
      </p:sp>
    </p:spTree>
    <p:extLst>
      <p:ext uri="{BB962C8B-B14F-4D97-AF65-F5344CB8AC3E}">
        <p14:creationId xmlns:p14="http://schemas.microsoft.com/office/powerpoint/2010/main" val="4271955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2597D-7411-40C8-ABEA-DC03B7741228}" type="datetimeFigureOut">
              <a:rPr lang="en-GB" smtClean="0"/>
              <a:t>17/07/2023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760895-A034-4E07-87AF-3D8BC9435BA7}" type="slidenum">
              <a:rPr lang="en-GB" smtClean="0"/>
              <a:t>‹#›</a:t>
            </a:fld>
            <a:endParaRPr lang="en-GB"/>
          </a:p>
        </p:txBody>
      </p:sp>
    </p:spTree>
    <p:extLst>
      <p:ext uri="{BB962C8B-B14F-4D97-AF65-F5344CB8AC3E}">
        <p14:creationId xmlns:p14="http://schemas.microsoft.com/office/powerpoint/2010/main" val="153787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62597D-7411-40C8-ABEA-DC03B7741228}" type="datetimeFigureOut">
              <a:rPr lang="en-GB" smtClean="0"/>
              <a:t>17/07/2023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760895-A034-4E07-87AF-3D8BC9435BA7}" type="slidenum">
              <a:rPr lang="en-GB" smtClean="0"/>
              <a:t>‹#›</a:t>
            </a:fld>
            <a:endParaRPr lang="en-GB"/>
          </a:p>
        </p:txBody>
      </p:sp>
    </p:spTree>
    <p:extLst>
      <p:ext uri="{BB962C8B-B14F-4D97-AF65-F5344CB8AC3E}">
        <p14:creationId xmlns:p14="http://schemas.microsoft.com/office/powerpoint/2010/main" val="3010628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62597D-7411-40C8-ABEA-DC03B7741228}" type="datetimeFigureOut">
              <a:rPr lang="en-GB" smtClean="0"/>
              <a:t>17/07/2023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760895-A034-4E07-87AF-3D8BC9435BA7}" type="slidenum">
              <a:rPr lang="en-GB" smtClean="0"/>
              <a:t>‹#›</a:t>
            </a:fld>
            <a:endParaRPr lang="en-GB"/>
          </a:p>
        </p:txBody>
      </p:sp>
    </p:spTree>
    <p:extLst>
      <p:ext uri="{BB962C8B-B14F-4D97-AF65-F5344CB8AC3E}">
        <p14:creationId xmlns:p14="http://schemas.microsoft.com/office/powerpoint/2010/main" val="2337029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7A62597D-7411-40C8-ABEA-DC03B7741228}" type="datetimeFigureOut">
              <a:rPr lang="en-GB" smtClean="0"/>
              <a:t>17/07/2023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760895-A034-4E07-87AF-3D8BC9435BA7}" type="slidenum">
              <a:rPr lang="en-GB" smtClean="0"/>
              <a:t>‹#›</a:t>
            </a:fld>
            <a:endParaRPr lang="en-GB"/>
          </a:p>
        </p:txBody>
      </p:sp>
    </p:spTree>
    <p:extLst>
      <p:ext uri="{BB962C8B-B14F-4D97-AF65-F5344CB8AC3E}">
        <p14:creationId xmlns:p14="http://schemas.microsoft.com/office/powerpoint/2010/main" val="778542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7A62597D-7411-40C8-ABEA-DC03B7741228}" type="datetimeFigureOut">
              <a:rPr lang="en-GB" smtClean="0"/>
              <a:t>17/07/2023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760895-A034-4E07-87AF-3D8BC9435BA7}" type="slidenum">
              <a:rPr lang="en-GB" smtClean="0"/>
              <a:t>‹#›</a:t>
            </a:fld>
            <a:endParaRPr lang="en-GB"/>
          </a:p>
        </p:txBody>
      </p:sp>
    </p:spTree>
    <p:extLst>
      <p:ext uri="{BB962C8B-B14F-4D97-AF65-F5344CB8AC3E}">
        <p14:creationId xmlns:p14="http://schemas.microsoft.com/office/powerpoint/2010/main" val="249773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62597D-7411-40C8-ABEA-DC03B7741228}" type="datetimeFigureOut">
              <a:rPr lang="en-GB" smtClean="0"/>
              <a:t>17/07/2023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760895-A034-4E07-87AF-3D8BC9435BA7}" type="slidenum">
              <a:rPr lang="en-GB" smtClean="0"/>
              <a:t>‹#›</a:t>
            </a:fld>
            <a:endParaRPr lang="en-GB"/>
          </a:p>
        </p:txBody>
      </p:sp>
    </p:spTree>
    <p:extLst>
      <p:ext uri="{BB962C8B-B14F-4D97-AF65-F5344CB8AC3E}">
        <p14:creationId xmlns:p14="http://schemas.microsoft.com/office/powerpoint/2010/main" val="262788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62597D-7411-40C8-ABEA-DC03B7741228}" type="datetimeFigureOut">
              <a:rPr lang="en-GB" smtClean="0"/>
              <a:t>17/07/2023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760895-A034-4E07-87AF-3D8BC9435BA7}" type="slidenum">
              <a:rPr lang="en-GB" smtClean="0"/>
              <a:t>‹#›</a:t>
            </a:fld>
            <a:endParaRPr lang="en-GB"/>
          </a:p>
        </p:txBody>
      </p:sp>
    </p:spTree>
    <p:extLst>
      <p:ext uri="{BB962C8B-B14F-4D97-AF65-F5344CB8AC3E}">
        <p14:creationId xmlns:p14="http://schemas.microsoft.com/office/powerpoint/2010/main" val="2441468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2597D-7411-40C8-ABEA-DC03B7741228}" type="datetimeFigureOut">
              <a:rPr lang="en-GB" smtClean="0"/>
              <a:t>17/07/2023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760895-A034-4E07-87AF-3D8BC9435BA7}" type="slidenum">
              <a:rPr lang="en-GB" smtClean="0"/>
              <a:t>‹#›</a:t>
            </a:fld>
            <a:endParaRPr lang="en-GB"/>
          </a:p>
        </p:txBody>
      </p:sp>
    </p:spTree>
    <p:extLst>
      <p:ext uri="{BB962C8B-B14F-4D97-AF65-F5344CB8AC3E}">
        <p14:creationId xmlns:p14="http://schemas.microsoft.com/office/powerpoint/2010/main" val="678279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2597D-7411-40C8-ABEA-DC03B7741228}" type="datetimeFigureOut">
              <a:rPr lang="en-GB" smtClean="0"/>
              <a:t>17/07/2023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760895-A034-4E07-87AF-3D8BC9435BA7}" type="slidenum">
              <a:rPr lang="en-GB" smtClean="0"/>
              <a:t>‹#›</a:t>
            </a:fld>
            <a:endParaRPr lang="en-GB"/>
          </a:p>
        </p:txBody>
      </p:sp>
    </p:spTree>
    <p:extLst>
      <p:ext uri="{BB962C8B-B14F-4D97-AF65-F5344CB8AC3E}">
        <p14:creationId xmlns:p14="http://schemas.microsoft.com/office/powerpoint/2010/main" val="3034114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2597D-7411-40C8-ABEA-DC03B7741228}" type="datetimeFigureOut">
              <a:rPr lang="en-GB" smtClean="0"/>
              <a:t>17/07/2023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760895-A034-4E07-87AF-3D8BC9435BA7}" type="slidenum">
              <a:rPr lang="en-GB" smtClean="0"/>
              <a:t>‹#›</a:t>
            </a:fld>
            <a:endParaRPr lang="en-GB"/>
          </a:p>
        </p:txBody>
      </p:sp>
    </p:spTree>
    <p:extLst>
      <p:ext uri="{BB962C8B-B14F-4D97-AF65-F5344CB8AC3E}">
        <p14:creationId xmlns:p14="http://schemas.microsoft.com/office/powerpoint/2010/main" val="3822913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62597D-7411-40C8-ABEA-DC03B7741228}" type="datetimeFigureOut">
              <a:rPr lang="en-GB" smtClean="0"/>
              <a:t>17/07/2023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760895-A034-4E07-87AF-3D8BC9435BA7}" type="slidenum">
              <a:rPr lang="en-GB" smtClean="0"/>
              <a:t>‹#›</a:t>
            </a:fld>
            <a:endParaRPr lang="en-GB"/>
          </a:p>
        </p:txBody>
      </p:sp>
    </p:spTree>
    <p:extLst>
      <p:ext uri="{BB962C8B-B14F-4D97-AF65-F5344CB8AC3E}">
        <p14:creationId xmlns:p14="http://schemas.microsoft.com/office/powerpoint/2010/main" val="3666643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2597D-7411-40C8-ABEA-DC03B7741228}" type="datetimeFigureOut">
              <a:rPr lang="en-GB" smtClean="0"/>
              <a:t>17/07/2023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760895-A034-4E07-87AF-3D8BC9435BA7}" type="slidenum">
              <a:rPr lang="en-GB" smtClean="0"/>
              <a:t>‹#›</a:t>
            </a:fld>
            <a:endParaRPr lang="en-GB"/>
          </a:p>
        </p:txBody>
      </p:sp>
    </p:spTree>
    <p:extLst>
      <p:ext uri="{BB962C8B-B14F-4D97-AF65-F5344CB8AC3E}">
        <p14:creationId xmlns:p14="http://schemas.microsoft.com/office/powerpoint/2010/main" val="739552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2597D-7411-40C8-ABEA-DC03B7741228}" type="datetimeFigureOut">
              <a:rPr lang="en-GB" smtClean="0"/>
              <a:t>17/07/2023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B760895-A034-4E07-87AF-3D8BC9435BA7}" type="slidenum">
              <a:rPr lang="en-GB" smtClean="0"/>
              <a:t>‹#›</a:t>
            </a:fld>
            <a:endParaRPr lang="en-GB"/>
          </a:p>
        </p:txBody>
      </p:sp>
    </p:spTree>
    <p:extLst>
      <p:ext uri="{BB962C8B-B14F-4D97-AF65-F5344CB8AC3E}">
        <p14:creationId xmlns:p14="http://schemas.microsoft.com/office/powerpoint/2010/main" val="2264446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2597D-7411-40C8-ABEA-DC03B7741228}" type="datetimeFigureOut">
              <a:rPr lang="en-GB" smtClean="0"/>
              <a:t>17/07/2023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B760895-A034-4E07-87AF-3D8BC9435BA7}" type="slidenum">
              <a:rPr lang="en-GB" smtClean="0"/>
              <a:t>‹#›</a:t>
            </a:fld>
            <a:endParaRPr lang="en-GB"/>
          </a:p>
        </p:txBody>
      </p:sp>
    </p:spTree>
    <p:extLst>
      <p:ext uri="{BB962C8B-B14F-4D97-AF65-F5344CB8AC3E}">
        <p14:creationId xmlns:p14="http://schemas.microsoft.com/office/powerpoint/2010/main" val="805900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2597D-7411-40C8-ABEA-DC03B7741228}" type="datetimeFigureOut">
              <a:rPr lang="en-GB" smtClean="0"/>
              <a:t>17/07/2023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B760895-A034-4E07-87AF-3D8BC9435BA7}" type="slidenum">
              <a:rPr lang="en-GB" smtClean="0"/>
              <a:t>‹#›</a:t>
            </a:fld>
            <a:endParaRPr lang="en-GB"/>
          </a:p>
        </p:txBody>
      </p:sp>
    </p:spTree>
    <p:extLst>
      <p:ext uri="{BB962C8B-B14F-4D97-AF65-F5344CB8AC3E}">
        <p14:creationId xmlns:p14="http://schemas.microsoft.com/office/powerpoint/2010/main" val="337850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62597D-7411-40C8-ABEA-DC03B7741228}" type="datetimeFigureOut">
              <a:rPr lang="en-GB" smtClean="0"/>
              <a:t>17/07/2023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760895-A034-4E07-87AF-3D8BC9435BA7}" type="slidenum">
              <a:rPr lang="en-GB" smtClean="0"/>
              <a:t>‹#›</a:t>
            </a:fld>
            <a:endParaRPr lang="en-GB"/>
          </a:p>
        </p:txBody>
      </p:sp>
    </p:spTree>
    <p:extLst>
      <p:ext uri="{BB962C8B-B14F-4D97-AF65-F5344CB8AC3E}">
        <p14:creationId xmlns:p14="http://schemas.microsoft.com/office/powerpoint/2010/main" val="3259465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7A62597D-7411-40C8-ABEA-DC03B7741228}" type="datetimeFigureOut">
              <a:rPr lang="en-GB" smtClean="0"/>
              <a:t>17/07/2023</a:t>
            </a:fld>
            <a:endParaRPr lang="en-GB"/>
          </a:p>
        </p:txBody>
      </p:sp>
      <p:sp>
        <p:nvSpPr>
          <p:cNvPr id="6" name="Footer Placeholder 5"/>
          <p:cNvSpPr>
            <a:spLocks noGrp="1"/>
          </p:cNvSpPr>
          <p:nvPr>
            <p:ph type="ftr" sz="quarter" idx="11"/>
          </p:nvPr>
        </p:nvSpPr>
        <p:spPr>
          <a:xfrm>
            <a:off x="1141412" y="5883275"/>
            <a:ext cx="5105400" cy="365125"/>
          </a:xfrm>
        </p:spPr>
        <p:txBody>
          <a:bodyPr/>
          <a:lstStyle/>
          <a:p>
            <a:endParaRPr lang="en-GB"/>
          </a:p>
        </p:txBody>
      </p:sp>
      <p:sp>
        <p:nvSpPr>
          <p:cNvPr id="7" name="Slide Number Placeholder 6"/>
          <p:cNvSpPr>
            <a:spLocks noGrp="1"/>
          </p:cNvSpPr>
          <p:nvPr>
            <p:ph type="sldNum" sz="quarter" idx="12"/>
          </p:nvPr>
        </p:nvSpPr>
        <p:spPr>
          <a:xfrm>
            <a:off x="10742612" y="5883275"/>
            <a:ext cx="322567" cy="365125"/>
          </a:xfrm>
        </p:spPr>
        <p:txBody>
          <a:bodyPr/>
          <a:lstStyle/>
          <a:p>
            <a:fld id="{5B760895-A034-4E07-87AF-3D8BC9435BA7}" type="slidenum">
              <a:rPr lang="en-GB" smtClean="0"/>
              <a:t>‹#›</a:t>
            </a:fld>
            <a:endParaRPr lang="en-GB"/>
          </a:p>
        </p:txBody>
      </p:sp>
    </p:spTree>
    <p:extLst>
      <p:ext uri="{BB962C8B-B14F-4D97-AF65-F5344CB8AC3E}">
        <p14:creationId xmlns:p14="http://schemas.microsoft.com/office/powerpoint/2010/main" val="3284702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7A62597D-7411-40C8-ABEA-DC03B7741228}" type="datetimeFigureOut">
              <a:rPr lang="en-GB" smtClean="0"/>
              <a:t>17/07/2023</a:t>
            </a:fld>
            <a:endParaRPr lang="en-GB"/>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GB"/>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5B760895-A034-4E07-87AF-3D8BC9435BA7}" type="slidenum">
              <a:rPr lang="en-GB" smtClean="0"/>
              <a:t>‹#›</a:t>
            </a:fld>
            <a:endParaRPr lang="en-GB"/>
          </a:p>
        </p:txBody>
      </p:sp>
    </p:spTree>
    <p:extLst>
      <p:ext uri="{BB962C8B-B14F-4D97-AF65-F5344CB8AC3E}">
        <p14:creationId xmlns:p14="http://schemas.microsoft.com/office/powerpoint/2010/main" val="179661237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65535-5B9E-49A7-85B5-8F32F4F24D7B}"/>
              </a:ext>
            </a:extLst>
          </p:cNvPr>
          <p:cNvSpPr>
            <a:spLocks noGrp="1"/>
          </p:cNvSpPr>
          <p:nvPr>
            <p:ph type="ctrTitle"/>
          </p:nvPr>
        </p:nvSpPr>
        <p:spPr>
          <a:xfrm>
            <a:off x="5202620" y="4441212"/>
            <a:ext cx="6638806" cy="1292433"/>
          </a:xfrm>
        </p:spPr>
        <p:txBody>
          <a:bodyPr anchor="ctr">
            <a:normAutofit/>
          </a:bodyPr>
          <a:lstStyle/>
          <a:p>
            <a:pPr algn="l"/>
            <a:r>
              <a:rPr lang="en-GB" sz="4800" dirty="0"/>
              <a:t>DRs [c]ABCDE</a:t>
            </a:r>
          </a:p>
        </p:txBody>
      </p:sp>
      <p:sp>
        <p:nvSpPr>
          <p:cNvPr id="3" name="Subtitle 2">
            <a:extLst>
              <a:ext uri="{FF2B5EF4-FFF2-40B4-BE49-F238E27FC236}">
                <a16:creationId xmlns:a16="http://schemas.microsoft.com/office/drawing/2014/main" id="{1CBD980D-01B2-456C-A096-DFFC7727E3F2}"/>
              </a:ext>
            </a:extLst>
          </p:cNvPr>
          <p:cNvSpPr>
            <a:spLocks noGrp="1"/>
          </p:cNvSpPr>
          <p:nvPr>
            <p:ph type="subTitle" idx="1"/>
          </p:nvPr>
        </p:nvSpPr>
        <p:spPr>
          <a:xfrm>
            <a:off x="5202619" y="5958038"/>
            <a:ext cx="6638807" cy="424446"/>
          </a:xfrm>
        </p:spPr>
        <p:txBody>
          <a:bodyPr>
            <a:normAutofit/>
          </a:bodyPr>
          <a:lstStyle/>
          <a:p>
            <a:pPr algn="l"/>
            <a:endParaRPr lang="en-GB" sz="1600"/>
          </a:p>
        </p:txBody>
      </p:sp>
    </p:spTree>
    <p:extLst>
      <p:ext uri="{BB962C8B-B14F-4D97-AF65-F5344CB8AC3E}">
        <p14:creationId xmlns:p14="http://schemas.microsoft.com/office/powerpoint/2010/main" val="8998987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FF36B-E832-444B-A1E8-932FBC8E9A62}"/>
              </a:ext>
            </a:extLst>
          </p:cNvPr>
          <p:cNvSpPr>
            <a:spLocks noGrp="1"/>
          </p:cNvSpPr>
          <p:nvPr>
            <p:ph type="title"/>
          </p:nvPr>
        </p:nvSpPr>
        <p:spPr/>
        <p:txBody>
          <a:bodyPr/>
          <a:lstStyle/>
          <a:p>
            <a:r>
              <a:rPr lang="en-GB" dirty="0"/>
              <a:t>C-Spine</a:t>
            </a:r>
          </a:p>
        </p:txBody>
      </p:sp>
      <p:sp>
        <p:nvSpPr>
          <p:cNvPr id="3" name="Content Placeholder 2">
            <a:extLst>
              <a:ext uri="{FF2B5EF4-FFF2-40B4-BE49-F238E27FC236}">
                <a16:creationId xmlns:a16="http://schemas.microsoft.com/office/drawing/2014/main" id="{B7BB3DD6-B160-4865-87CB-AD613E47E16F}"/>
              </a:ext>
            </a:extLst>
          </p:cNvPr>
          <p:cNvSpPr>
            <a:spLocks noGrp="1"/>
          </p:cNvSpPr>
          <p:nvPr>
            <p:ph idx="1"/>
          </p:nvPr>
        </p:nvSpPr>
        <p:spPr>
          <a:xfrm>
            <a:off x="838200" y="1825625"/>
            <a:ext cx="5257800" cy="4351338"/>
          </a:xfrm>
        </p:spPr>
        <p:txBody>
          <a:bodyPr/>
          <a:lstStyle/>
          <a:p>
            <a:r>
              <a:rPr lang="en-GB" dirty="0"/>
              <a:t>Keep the casualty’s head and neck still as seen in the bottom photo </a:t>
            </a:r>
          </a:p>
          <a:p>
            <a:r>
              <a:rPr lang="en-GB" dirty="0"/>
              <a:t>Try not to cover their ears as it can be disorientating</a:t>
            </a:r>
          </a:p>
          <a:p>
            <a:r>
              <a:rPr lang="en-GB" dirty="0"/>
              <a:t>Reassure the casualty</a:t>
            </a:r>
          </a:p>
          <a:p>
            <a:r>
              <a:rPr lang="en-GB" dirty="0"/>
              <a:t>Ask them to keep still and say yes or no, not nod or shake their head</a:t>
            </a:r>
          </a:p>
          <a:p>
            <a:r>
              <a:rPr lang="en-GB" dirty="0"/>
              <a:t>From this position you can also open their airway with a jaw thrust if necessary</a:t>
            </a:r>
          </a:p>
        </p:txBody>
      </p:sp>
      <p:pic>
        <p:nvPicPr>
          <p:cNvPr id="2050" name="Picture 2">
            <a:extLst>
              <a:ext uri="{FF2B5EF4-FFF2-40B4-BE49-F238E27FC236}">
                <a16:creationId xmlns:a16="http://schemas.microsoft.com/office/drawing/2014/main" id="{D50FBA14-8D7C-47F0-A4C8-9A9AFE916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438" y="874399"/>
            <a:ext cx="5430302" cy="30545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oving and handling the child with suspected/diagnosed spinal injury:  application of Miami-Jr and Miami J collar, Standard Operating Procedure">
            <a:extLst>
              <a:ext uri="{FF2B5EF4-FFF2-40B4-BE49-F238E27FC236}">
                <a16:creationId xmlns:a16="http://schemas.microsoft.com/office/drawing/2014/main" id="{DEABCDA3-1719-4177-B13E-73D4C8070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8192" y="4456328"/>
            <a:ext cx="5538795" cy="1916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753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1A260-D99E-4002-A31E-B275D1FF054C}"/>
              </a:ext>
            </a:extLst>
          </p:cNvPr>
          <p:cNvSpPr>
            <a:spLocks noGrp="1"/>
          </p:cNvSpPr>
          <p:nvPr>
            <p:ph type="title"/>
          </p:nvPr>
        </p:nvSpPr>
        <p:spPr/>
        <p:txBody>
          <a:bodyPr/>
          <a:lstStyle/>
          <a:p>
            <a:r>
              <a:rPr lang="en-GB" dirty="0"/>
              <a:t>Suspicion of C-spine injury</a:t>
            </a:r>
          </a:p>
        </p:txBody>
      </p:sp>
      <p:sp>
        <p:nvSpPr>
          <p:cNvPr id="3" name="Content Placeholder 2">
            <a:extLst>
              <a:ext uri="{FF2B5EF4-FFF2-40B4-BE49-F238E27FC236}">
                <a16:creationId xmlns:a16="http://schemas.microsoft.com/office/drawing/2014/main" id="{13A57BE0-DB46-419F-9446-4E4E30EB9EB0}"/>
              </a:ext>
            </a:extLst>
          </p:cNvPr>
          <p:cNvSpPr>
            <a:spLocks noGrp="1"/>
          </p:cNvSpPr>
          <p:nvPr>
            <p:ph idx="1"/>
          </p:nvPr>
        </p:nvSpPr>
        <p:spPr/>
        <p:txBody>
          <a:bodyPr/>
          <a:lstStyle/>
          <a:p>
            <a:r>
              <a:rPr lang="en-GB" dirty="0"/>
              <a:t>Fall from height (normally considered high risk for C-spine injury if &gt;3m)</a:t>
            </a:r>
          </a:p>
          <a:p>
            <a:r>
              <a:rPr lang="en-GB" dirty="0"/>
              <a:t>If the casualty has a head injury</a:t>
            </a:r>
          </a:p>
          <a:p>
            <a:r>
              <a:rPr lang="en-GB" dirty="0"/>
              <a:t>Road traffic accidents</a:t>
            </a:r>
          </a:p>
          <a:p>
            <a:r>
              <a:rPr lang="en-GB" dirty="0"/>
              <a:t>Diving in shallow water</a:t>
            </a:r>
          </a:p>
          <a:p>
            <a:r>
              <a:rPr lang="en-GB" dirty="0"/>
              <a:t>Sport specific injuries – e.g. rugby scrums</a:t>
            </a:r>
          </a:p>
          <a:p>
            <a:r>
              <a:rPr lang="en-GB" dirty="0"/>
              <a:t>Casualty complaining of pain in neck or back</a:t>
            </a:r>
          </a:p>
        </p:txBody>
      </p:sp>
    </p:spTree>
    <p:extLst>
      <p:ext uri="{BB962C8B-B14F-4D97-AF65-F5344CB8AC3E}">
        <p14:creationId xmlns:p14="http://schemas.microsoft.com/office/powerpoint/2010/main" val="45977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4D34-370A-49D4-BDFA-EC62A3303A79}"/>
              </a:ext>
            </a:extLst>
          </p:cNvPr>
          <p:cNvSpPr>
            <a:spLocks noGrp="1"/>
          </p:cNvSpPr>
          <p:nvPr>
            <p:ph type="title"/>
          </p:nvPr>
        </p:nvSpPr>
        <p:spPr/>
        <p:txBody>
          <a:bodyPr/>
          <a:lstStyle/>
          <a:p>
            <a:r>
              <a:rPr lang="en-GB" dirty="0"/>
              <a:t>Airway</a:t>
            </a:r>
          </a:p>
        </p:txBody>
      </p:sp>
      <p:sp>
        <p:nvSpPr>
          <p:cNvPr id="3" name="Content Placeholder 2">
            <a:extLst>
              <a:ext uri="{FF2B5EF4-FFF2-40B4-BE49-F238E27FC236}">
                <a16:creationId xmlns:a16="http://schemas.microsoft.com/office/drawing/2014/main" id="{995C0FC4-852F-409D-ACFA-E34B4192A8BD}"/>
              </a:ext>
            </a:extLst>
          </p:cNvPr>
          <p:cNvSpPr>
            <a:spLocks noGrp="1"/>
          </p:cNvSpPr>
          <p:nvPr>
            <p:ph idx="1"/>
          </p:nvPr>
        </p:nvSpPr>
        <p:spPr>
          <a:xfrm>
            <a:off x="990600" y="3854430"/>
            <a:ext cx="5612153" cy="2393970"/>
          </a:xfrm>
        </p:spPr>
        <p:txBody>
          <a:bodyPr>
            <a:normAutofit/>
          </a:bodyPr>
          <a:lstStyle/>
          <a:p>
            <a:r>
              <a:rPr lang="en-GB" dirty="0"/>
              <a:t>Tilting the chin back can help open up an airway</a:t>
            </a:r>
          </a:p>
          <a:p>
            <a:r>
              <a:rPr lang="en-GB" dirty="0"/>
              <a:t>If a c-spine injury is suspected, use a jaw thrust instead</a:t>
            </a:r>
          </a:p>
        </p:txBody>
      </p:sp>
      <p:pic>
        <p:nvPicPr>
          <p:cNvPr id="9218" name="Picture 2" descr="How to Check for Breathing – CPR Test">
            <a:extLst>
              <a:ext uri="{FF2B5EF4-FFF2-40B4-BE49-F238E27FC236}">
                <a16:creationId xmlns:a16="http://schemas.microsoft.com/office/drawing/2014/main" id="{E40BC4DE-BD5F-4F72-83AA-190F5315F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525" y="3700463"/>
            <a:ext cx="4105275" cy="26289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9CE1A8BE-922B-4DEA-8D65-117D9D64AAC3}"/>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Check for anything blocking the airway</a:t>
            </a:r>
          </a:p>
          <a:p>
            <a:r>
              <a:rPr lang="en-GB" sz="2000" dirty="0"/>
              <a:t>Don’t try to remove something from the airway if it means sticking your fingers in the casualty’s mouth, it could risk pushing the foreign object further or risk your fingers if the casualty bites down. </a:t>
            </a:r>
          </a:p>
        </p:txBody>
      </p:sp>
    </p:spTree>
    <p:extLst>
      <p:ext uri="{BB962C8B-B14F-4D97-AF65-F5344CB8AC3E}">
        <p14:creationId xmlns:p14="http://schemas.microsoft.com/office/powerpoint/2010/main" val="500527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4D9E-CD68-49CA-8430-4A3BEA6539FE}"/>
              </a:ext>
            </a:extLst>
          </p:cNvPr>
          <p:cNvSpPr>
            <a:spLocks noGrp="1"/>
          </p:cNvSpPr>
          <p:nvPr>
            <p:ph type="title"/>
          </p:nvPr>
        </p:nvSpPr>
        <p:spPr/>
        <p:txBody>
          <a:bodyPr/>
          <a:lstStyle/>
          <a:p>
            <a:r>
              <a:rPr lang="en-GB" dirty="0"/>
              <a:t>Breathing</a:t>
            </a:r>
          </a:p>
        </p:txBody>
      </p:sp>
      <p:sp>
        <p:nvSpPr>
          <p:cNvPr id="3" name="Content Placeholder 2">
            <a:extLst>
              <a:ext uri="{FF2B5EF4-FFF2-40B4-BE49-F238E27FC236}">
                <a16:creationId xmlns:a16="http://schemas.microsoft.com/office/drawing/2014/main" id="{FB84283A-128E-40DF-8738-14570720B83B}"/>
              </a:ext>
            </a:extLst>
          </p:cNvPr>
          <p:cNvSpPr>
            <a:spLocks noGrp="1"/>
          </p:cNvSpPr>
          <p:nvPr>
            <p:ph idx="1"/>
          </p:nvPr>
        </p:nvSpPr>
        <p:spPr/>
        <p:txBody>
          <a:bodyPr>
            <a:normAutofit fontScale="77500" lnSpcReduction="20000"/>
          </a:bodyPr>
          <a:lstStyle/>
          <a:p>
            <a:r>
              <a:rPr lang="en-GB" dirty="0"/>
              <a:t>‘Look’ – watch for the chest rising and falling</a:t>
            </a:r>
          </a:p>
          <a:p>
            <a:r>
              <a:rPr lang="en-GB" dirty="0"/>
              <a:t>‘Listen’ – listen for breath sounds</a:t>
            </a:r>
          </a:p>
          <a:p>
            <a:r>
              <a:rPr lang="en-GB" dirty="0"/>
              <a:t>‘Feel’ – hold your cheek above the casualty’s mouth to feel for any breathing (With covid-19 the advice for community first aiders is a bit different)</a:t>
            </a:r>
          </a:p>
          <a:p>
            <a:pPr marL="0" indent="0">
              <a:buClr>
                <a:srgbClr val="FFFFFF"/>
              </a:buClr>
              <a:buNone/>
            </a:pPr>
            <a:endParaRPr lang="en-GB" dirty="0">
              <a:effectLst>
                <a:glow rad="38100">
                  <a:prstClr val="black">
                    <a:lumMod val="50000"/>
                    <a:lumOff val="50000"/>
                    <a:alpha val="20000"/>
                  </a:prstClr>
                </a:glow>
                <a:outerShdw blurRad="44450" dist="12700" dir="13860000" algn="tl" rotWithShape="0">
                  <a:srgbClr val="000000">
                    <a:alpha val="20000"/>
                  </a:srgbClr>
                </a:outerShdw>
              </a:effectLst>
            </a:endParaRPr>
          </a:p>
          <a:p>
            <a:pPr marL="0" indent="0">
              <a:buClr>
                <a:srgbClr val="FFFFFF"/>
              </a:buClr>
              <a:buNone/>
            </a:pPr>
            <a:r>
              <a:rPr lang="en-GB" dirty="0">
                <a:effectLst>
                  <a:glow rad="38100">
                    <a:prstClr val="black">
                      <a:lumMod val="50000"/>
                      <a:lumOff val="50000"/>
                      <a:alpha val="20000"/>
                    </a:prstClr>
                  </a:glow>
                  <a:outerShdw blurRad="44450" dist="12700" dir="13860000" algn="tl" rotWithShape="0">
                    <a:srgbClr val="000000">
                      <a:alpha val="20000"/>
                    </a:srgbClr>
                  </a:outerShdw>
                </a:effectLst>
              </a:rPr>
              <a:t>OBSERVATIONS:</a:t>
            </a:r>
          </a:p>
          <a:p>
            <a:pPr>
              <a:buClr>
                <a:srgbClr val="FFFFFF"/>
              </a:buClr>
            </a:pPr>
            <a:r>
              <a:rPr lang="en-GB" dirty="0">
                <a:effectLst>
                  <a:glow rad="38100">
                    <a:prstClr val="black">
                      <a:lumMod val="50000"/>
                      <a:lumOff val="50000"/>
                      <a:alpha val="20000"/>
                    </a:prstClr>
                  </a:glow>
                  <a:outerShdw blurRad="44450" dist="12700" dir="13860000" algn="tl" rotWithShape="0">
                    <a:srgbClr val="000000">
                      <a:alpha val="20000"/>
                    </a:srgbClr>
                  </a:outerShdw>
                </a:effectLst>
              </a:rPr>
              <a:t>Pulse oximeter – pulse and O2 saturation</a:t>
            </a:r>
          </a:p>
          <a:p>
            <a:pPr>
              <a:buClr>
                <a:srgbClr val="FFFFFF"/>
              </a:buClr>
            </a:pPr>
            <a:r>
              <a:rPr lang="en-GB" dirty="0">
                <a:effectLst>
                  <a:glow rad="38100">
                    <a:prstClr val="black">
                      <a:lumMod val="50000"/>
                      <a:lumOff val="50000"/>
                      <a:alpha val="20000"/>
                    </a:prstClr>
                  </a:glow>
                  <a:outerShdw blurRad="44450" dist="12700" dir="13860000" algn="tl" rotWithShape="0">
                    <a:srgbClr val="000000">
                      <a:alpha val="20000"/>
                    </a:srgbClr>
                  </a:outerShdw>
                </a:effectLst>
              </a:rPr>
              <a:t>Stethoscope – breath sounds</a:t>
            </a:r>
          </a:p>
          <a:p>
            <a:pPr>
              <a:buClr>
                <a:srgbClr val="FFFFFF"/>
              </a:buClr>
            </a:pPr>
            <a:r>
              <a:rPr lang="en-GB" dirty="0">
                <a:effectLst>
                  <a:glow rad="38100">
                    <a:prstClr val="black">
                      <a:lumMod val="50000"/>
                      <a:lumOff val="50000"/>
                      <a:alpha val="20000"/>
                    </a:prstClr>
                  </a:glow>
                  <a:outerShdw blurRad="44450" dist="12700" dir="13860000" algn="tl" rotWithShape="0">
                    <a:srgbClr val="000000">
                      <a:alpha val="20000"/>
                    </a:srgbClr>
                  </a:outerShdw>
                </a:effectLst>
              </a:rPr>
              <a:t>Assess for chest expansion – equal or unequal, shallow or normal</a:t>
            </a:r>
          </a:p>
          <a:p>
            <a:pPr>
              <a:buClr>
                <a:srgbClr val="FFFFFF"/>
              </a:buClr>
            </a:pPr>
            <a:r>
              <a:rPr lang="en-GB" dirty="0">
                <a:effectLst>
                  <a:glow rad="38100">
                    <a:prstClr val="black">
                      <a:lumMod val="50000"/>
                      <a:lumOff val="50000"/>
                      <a:alpha val="20000"/>
                    </a:prstClr>
                  </a:glow>
                  <a:outerShdw blurRad="44450" dist="12700" dir="13860000" algn="tl" rotWithShape="0">
                    <a:srgbClr val="000000">
                      <a:alpha val="20000"/>
                    </a:srgbClr>
                  </a:outerShdw>
                </a:effectLst>
              </a:rPr>
              <a:t>Respiratory rate</a:t>
            </a:r>
          </a:p>
          <a:p>
            <a:endParaRPr lang="en-GB" dirty="0">
              <a:effectLst>
                <a:glow rad="38100">
                  <a:prstClr val="black">
                    <a:lumMod val="50000"/>
                    <a:lumOff val="50000"/>
                    <a:alpha val="20000"/>
                  </a:prstClr>
                </a:glow>
                <a:outerShdw blurRad="44450" dist="12700" dir="13860000" algn="tl" rotWithShape="0">
                  <a:srgbClr val="000000">
                    <a:alpha val="20000"/>
                  </a:srgbClr>
                </a:outerShdw>
              </a:effectLst>
            </a:endParaRPr>
          </a:p>
          <a:p>
            <a:pPr marL="0" indent="0">
              <a:buNone/>
            </a:pPr>
            <a:endParaRPr lang="en-GB"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3122236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0C78E-6862-46B3-BCF9-CBC4096988C6}"/>
              </a:ext>
            </a:extLst>
          </p:cNvPr>
          <p:cNvSpPr>
            <a:spLocks noGrp="1"/>
          </p:cNvSpPr>
          <p:nvPr>
            <p:ph type="title"/>
          </p:nvPr>
        </p:nvSpPr>
        <p:spPr>
          <a:xfrm>
            <a:off x="6684264" y="932688"/>
            <a:ext cx="4892040" cy="1773936"/>
          </a:xfrm>
        </p:spPr>
        <p:txBody>
          <a:bodyPr anchor="b">
            <a:normAutofit/>
          </a:bodyPr>
          <a:lstStyle/>
          <a:p>
            <a:r>
              <a:rPr lang="en-GB" sz="4000"/>
              <a:t>Circulation</a:t>
            </a:r>
          </a:p>
        </p:txBody>
      </p:sp>
      <p:sp>
        <p:nvSpPr>
          <p:cNvPr id="3" name="Content Placeholder 2">
            <a:extLst>
              <a:ext uri="{FF2B5EF4-FFF2-40B4-BE49-F238E27FC236}">
                <a16:creationId xmlns:a16="http://schemas.microsoft.com/office/drawing/2014/main" id="{2E586C53-B0DC-4EA4-B88F-79736F80277B}"/>
              </a:ext>
            </a:extLst>
          </p:cNvPr>
          <p:cNvSpPr>
            <a:spLocks noGrp="1"/>
          </p:cNvSpPr>
          <p:nvPr>
            <p:ph idx="1"/>
          </p:nvPr>
        </p:nvSpPr>
        <p:spPr>
          <a:xfrm>
            <a:off x="6684264" y="2898648"/>
            <a:ext cx="4892040" cy="3209544"/>
          </a:xfrm>
        </p:spPr>
        <p:txBody>
          <a:bodyPr anchor="t">
            <a:normAutofit fontScale="85000" lnSpcReduction="20000"/>
          </a:bodyPr>
          <a:lstStyle/>
          <a:p>
            <a:r>
              <a:rPr lang="en-GB" sz="2000" dirty="0"/>
              <a:t>Capillary Refill Time – press on a finger for 5s, count how many seconds it takes for the colour to return – should be &lt;2 seconds</a:t>
            </a:r>
          </a:p>
          <a:p>
            <a:r>
              <a:rPr lang="en-GB" dirty="0"/>
              <a:t>Compare amongst the group as cold can reduce peripheral circulation</a:t>
            </a:r>
            <a:endParaRPr lang="en-GB" sz="2000" dirty="0"/>
          </a:p>
          <a:p>
            <a:r>
              <a:rPr lang="en-GB" sz="2000" dirty="0"/>
              <a:t>Pulse rate, rhythm and quality</a:t>
            </a:r>
          </a:p>
          <a:p>
            <a:r>
              <a:rPr lang="en-GB" sz="2000" dirty="0"/>
              <a:t>Feel temperature of peripheries</a:t>
            </a:r>
          </a:p>
          <a:p>
            <a:r>
              <a:rPr lang="en-GB" sz="2000" dirty="0"/>
              <a:t>Look at colour of skin of hands</a:t>
            </a:r>
          </a:p>
          <a:p>
            <a:r>
              <a:rPr lang="en-GB" sz="2000" dirty="0"/>
              <a:t>Check for any visible bleeding</a:t>
            </a:r>
          </a:p>
          <a:p>
            <a:r>
              <a:rPr lang="en-GB" dirty="0"/>
              <a:t>Check chest, </a:t>
            </a:r>
            <a:r>
              <a:rPr lang="en-GB" dirty="0" err="1"/>
              <a:t>abdo</a:t>
            </a:r>
            <a:r>
              <a:rPr lang="en-GB" dirty="0"/>
              <a:t>, pelvis and long bones for any internal bleeding</a:t>
            </a:r>
            <a:endParaRPr lang="en-GB" sz="2000" dirty="0"/>
          </a:p>
        </p:txBody>
      </p:sp>
      <p:pic>
        <p:nvPicPr>
          <p:cNvPr id="3074" name="Picture 2" descr="How to check for capillary refill">
            <a:extLst>
              <a:ext uri="{FF2B5EF4-FFF2-40B4-BE49-F238E27FC236}">
                <a16:creationId xmlns:a16="http://schemas.microsoft.com/office/drawing/2014/main" id="{4B7364C3-F270-49CE-84A4-87F956F16B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0018" y="2020143"/>
            <a:ext cx="5025525" cy="2826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16704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3E29-0623-40D7-9270-263D2FD0288B}"/>
              </a:ext>
            </a:extLst>
          </p:cNvPr>
          <p:cNvSpPr>
            <a:spLocks noGrp="1"/>
          </p:cNvSpPr>
          <p:nvPr>
            <p:ph type="title"/>
          </p:nvPr>
        </p:nvSpPr>
        <p:spPr/>
        <p:txBody>
          <a:bodyPr/>
          <a:lstStyle/>
          <a:p>
            <a:r>
              <a:rPr lang="en-GB" dirty="0"/>
              <a:t>Disability</a:t>
            </a:r>
          </a:p>
        </p:txBody>
      </p:sp>
      <p:sp>
        <p:nvSpPr>
          <p:cNvPr id="3" name="Content Placeholder 2">
            <a:extLst>
              <a:ext uri="{FF2B5EF4-FFF2-40B4-BE49-F238E27FC236}">
                <a16:creationId xmlns:a16="http://schemas.microsoft.com/office/drawing/2014/main" id="{CD38D084-FA70-4C23-B50C-2BA78E4A5B80}"/>
              </a:ext>
            </a:extLst>
          </p:cNvPr>
          <p:cNvSpPr>
            <a:spLocks noGrp="1"/>
          </p:cNvSpPr>
          <p:nvPr>
            <p:ph idx="1"/>
          </p:nvPr>
        </p:nvSpPr>
        <p:spPr/>
        <p:txBody>
          <a:bodyPr/>
          <a:lstStyle/>
          <a:p>
            <a:r>
              <a:rPr lang="en-GB" dirty="0"/>
              <a:t>Blood glucose</a:t>
            </a:r>
          </a:p>
          <a:p>
            <a:r>
              <a:rPr lang="en-GB" dirty="0"/>
              <a:t>Pupils - size, equal and reactive to light</a:t>
            </a:r>
          </a:p>
          <a:p>
            <a:r>
              <a:rPr lang="en-GB" dirty="0"/>
              <a:t>Assess consciousness level: Alert, Voice, Pain, Unresponsive (or confused) or GCS our of 15</a:t>
            </a:r>
          </a:p>
          <a:p>
            <a:r>
              <a:rPr lang="en-GB" dirty="0"/>
              <a:t>Check neurology (squeeze hands, touch your nose, wiggle your toes)</a:t>
            </a:r>
          </a:p>
          <a:p>
            <a:pPr>
              <a:buClr>
                <a:srgbClr val="FFFFFF"/>
              </a:buClr>
            </a:pPr>
            <a:r>
              <a:rPr lang="en-GB" dirty="0">
                <a:effectLst>
                  <a:glow rad="38100">
                    <a:prstClr val="black">
                      <a:lumMod val="50000"/>
                      <a:lumOff val="50000"/>
                      <a:alpha val="20000"/>
                    </a:prstClr>
                  </a:glow>
                  <a:outerShdw blurRad="44450" dist="12700" dir="13860000" algn="tl" rotWithShape="0">
                    <a:srgbClr val="000000">
                      <a:alpha val="20000"/>
                    </a:srgbClr>
                  </a:outerShdw>
                </a:effectLst>
              </a:rPr>
              <a:t>Temperature</a:t>
            </a:r>
          </a:p>
        </p:txBody>
      </p:sp>
    </p:spTree>
    <p:extLst>
      <p:ext uri="{BB962C8B-B14F-4D97-AF65-F5344CB8AC3E}">
        <p14:creationId xmlns:p14="http://schemas.microsoft.com/office/powerpoint/2010/main" val="3204824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1A59-0AB3-4070-BA4E-65407B0765F9}"/>
              </a:ext>
            </a:extLst>
          </p:cNvPr>
          <p:cNvSpPr>
            <a:spLocks noGrp="1"/>
          </p:cNvSpPr>
          <p:nvPr>
            <p:ph type="title"/>
          </p:nvPr>
        </p:nvSpPr>
        <p:spPr/>
        <p:txBody>
          <a:bodyPr/>
          <a:lstStyle/>
          <a:p>
            <a:r>
              <a:rPr lang="en-GB" dirty="0"/>
              <a:t>Everything else</a:t>
            </a:r>
          </a:p>
        </p:txBody>
      </p:sp>
      <p:sp>
        <p:nvSpPr>
          <p:cNvPr id="3" name="Content Placeholder 2">
            <a:extLst>
              <a:ext uri="{FF2B5EF4-FFF2-40B4-BE49-F238E27FC236}">
                <a16:creationId xmlns:a16="http://schemas.microsoft.com/office/drawing/2014/main" id="{40974530-1FB2-4048-80C0-D099EFA01E9F}"/>
              </a:ext>
            </a:extLst>
          </p:cNvPr>
          <p:cNvSpPr>
            <a:spLocks noGrp="1"/>
          </p:cNvSpPr>
          <p:nvPr>
            <p:ph idx="1"/>
          </p:nvPr>
        </p:nvSpPr>
        <p:spPr/>
        <p:txBody>
          <a:bodyPr/>
          <a:lstStyle/>
          <a:p>
            <a:r>
              <a:rPr lang="en-GB" dirty="0"/>
              <a:t>Remove casualty’s clothes as necessary to do a secondary survey</a:t>
            </a:r>
          </a:p>
          <a:p>
            <a:r>
              <a:rPr lang="en-GB" dirty="0"/>
              <a:t>Maintain their dignity</a:t>
            </a:r>
          </a:p>
          <a:p>
            <a:r>
              <a:rPr lang="en-GB" dirty="0"/>
              <a:t>Ensure they are kept warm</a:t>
            </a:r>
          </a:p>
        </p:txBody>
      </p:sp>
    </p:spTree>
    <p:extLst>
      <p:ext uri="{BB962C8B-B14F-4D97-AF65-F5344CB8AC3E}">
        <p14:creationId xmlns:p14="http://schemas.microsoft.com/office/powerpoint/2010/main" val="3092876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1DCCD-43B2-415F-A716-989D719D63F2}"/>
              </a:ext>
            </a:extLst>
          </p:cNvPr>
          <p:cNvSpPr>
            <a:spLocks noGrp="1"/>
          </p:cNvSpPr>
          <p:nvPr>
            <p:ph type="title"/>
          </p:nvPr>
        </p:nvSpPr>
        <p:spPr>
          <a:xfrm>
            <a:off x="6688182" y="932961"/>
            <a:ext cx="4887685" cy="1777419"/>
          </a:xfrm>
        </p:spPr>
        <p:txBody>
          <a:bodyPr vert="horz" lIns="91440" tIns="45720" rIns="91440" bIns="45720" rtlCol="0" anchor="b">
            <a:normAutofit/>
          </a:bodyPr>
          <a:lstStyle/>
          <a:p>
            <a:r>
              <a:rPr lang="en-US" sz="4000"/>
              <a:t>Drs (c)ABCDE</a:t>
            </a:r>
          </a:p>
        </p:txBody>
      </p:sp>
      <p:pic>
        <p:nvPicPr>
          <p:cNvPr id="2050" name="Picture 2" descr="What is the best method for assessing a casualty? | First Aid for Free">
            <a:extLst>
              <a:ext uri="{FF2B5EF4-FFF2-40B4-BE49-F238E27FC236}">
                <a16:creationId xmlns:a16="http://schemas.microsoft.com/office/drawing/2014/main" id="{2882B506-3487-4E8E-AC1B-24B5AA5B5B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36" r="1" b="1"/>
          <a:stretch/>
        </p:blipFill>
        <p:spPr bwMode="auto">
          <a:xfrm>
            <a:off x="391903" y="573678"/>
            <a:ext cx="5103206" cy="57106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8D25C6D-9471-4F30-AEE4-30239E9CFFE7}"/>
              </a:ext>
            </a:extLst>
          </p:cNvPr>
          <p:cNvSpPr txBox="1"/>
          <p:nvPr/>
        </p:nvSpPr>
        <p:spPr>
          <a:xfrm>
            <a:off x="6688182" y="2894529"/>
            <a:ext cx="4887685" cy="3210179"/>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700" dirty="0"/>
              <a:t>D – Danger</a:t>
            </a:r>
          </a:p>
          <a:p>
            <a:pPr indent="-228600">
              <a:lnSpc>
                <a:spcPct val="90000"/>
              </a:lnSpc>
              <a:spcAft>
                <a:spcPts val="600"/>
              </a:spcAft>
              <a:buFont typeface="Arial" panose="020B0604020202020204" pitchFamily="34" charset="0"/>
              <a:buChar char="•"/>
            </a:pPr>
            <a:r>
              <a:rPr lang="en-US" sz="1700" dirty="0"/>
              <a:t>R – Response</a:t>
            </a:r>
          </a:p>
          <a:p>
            <a:pPr indent="-228600">
              <a:lnSpc>
                <a:spcPct val="90000"/>
              </a:lnSpc>
              <a:spcAft>
                <a:spcPts val="600"/>
              </a:spcAft>
              <a:buFont typeface="Arial" panose="020B0604020202020204" pitchFamily="34" charset="0"/>
              <a:buChar char="•"/>
            </a:pPr>
            <a:r>
              <a:rPr lang="en-US" sz="1700" dirty="0"/>
              <a:t>S – Shout for help</a:t>
            </a:r>
          </a:p>
          <a:p>
            <a:pPr indent="-228600">
              <a:lnSpc>
                <a:spcPct val="90000"/>
              </a:lnSpc>
              <a:spcAft>
                <a:spcPts val="600"/>
              </a:spcAft>
              <a:buFont typeface="Arial" panose="020B0604020202020204" pitchFamily="34" charset="0"/>
              <a:buChar char="•"/>
            </a:pPr>
            <a:r>
              <a:rPr lang="en-US" sz="1700" dirty="0"/>
              <a:t>C – Catastrophic </a:t>
            </a:r>
            <a:r>
              <a:rPr lang="en-US" sz="1700" dirty="0" err="1"/>
              <a:t>haemorrhage</a:t>
            </a:r>
            <a:r>
              <a:rPr lang="en-US" sz="1700" dirty="0"/>
              <a:t> (c-spine)</a:t>
            </a:r>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r>
              <a:rPr lang="en-US" sz="1700" dirty="0"/>
              <a:t>A – Airway</a:t>
            </a:r>
          </a:p>
          <a:p>
            <a:pPr indent="-228600">
              <a:lnSpc>
                <a:spcPct val="90000"/>
              </a:lnSpc>
              <a:spcAft>
                <a:spcPts val="600"/>
              </a:spcAft>
              <a:buFont typeface="Arial" panose="020B0604020202020204" pitchFamily="34" charset="0"/>
              <a:buChar char="•"/>
            </a:pPr>
            <a:r>
              <a:rPr lang="en-US" sz="1700" dirty="0"/>
              <a:t>B – Breathing</a:t>
            </a:r>
          </a:p>
          <a:p>
            <a:pPr indent="-228600">
              <a:lnSpc>
                <a:spcPct val="90000"/>
              </a:lnSpc>
              <a:spcAft>
                <a:spcPts val="600"/>
              </a:spcAft>
              <a:buFont typeface="Arial" panose="020B0604020202020204" pitchFamily="34" charset="0"/>
              <a:buChar char="•"/>
            </a:pPr>
            <a:r>
              <a:rPr lang="en-US" sz="1700" dirty="0"/>
              <a:t>C – Circulation</a:t>
            </a:r>
          </a:p>
          <a:p>
            <a:pPr indent="-228600">
              <a:lnSpc>
                <a:spcPct val="90000"/>
              </a:lnSpc>
              <a:spcAft>
                <a:spcPts val="600"/>
              </a:spcAft>
              <a:buFont typeface="Arial" panose="020B0604020202020204" pitchFamily="34" charset="0"/>
              <a:buChar char="•"/>
            </a:pPr>
            <a:r>
              <a:rPr lang="en-US" sz="1700" dirty="0"/>
              <a:t>D – Disability</a:t>
            </a:r>
          </a:p>
          <a:p>
            <a:pPr indent="-228600">
              <a:lnSpc>
                <a:spcPct val="90000"/>
              </a:lnSpc>
              <a:spcAft>
                <a:spcPts val="600"/>
              </a:spcAft>
              <a:buFont typeface="Arial" panose="020B0604020202020204" pitchFamily="34" charset="0"/>
              <a:buChar char="•"/>
            </a:pPr>
            <a:r>
              <a:rPr lang="en-US" sz="1700" dirty="0"/>
              <a:t>E – Exposure</a:t>
            </a:r>
          </a:p>
          <a:p>
            <a:pPr indent="-2286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20735828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975D5-ACED-4E4C-B958-8C8D36BEEA0D}"/>
              </a:ext>
            </a:extLst>
          </p:cNvPr>
          <p:cNvSpPr>
            <a:spLocks noGrp="1"/>
          </p:cNvSpPr>
          <p:nvPr>
            <p:ph type="title"/>
          </p:nvPr>
        </p:nvSpPr>
        <p:spPr>
          <a:xfrm>
            <a:off x="6940295" y="1396289"/>
            <a:ext cx="4668257" cy="1325563"/>
          </a:xfrm>
        </p:spPr>
        <p:txBody>
          <a:bodyPr>
            <a:normAutofit/>
          </a:bodyPr>
          <a:lstStyle/>
          <a:p>
            <a:r>
              <a:rPr lang="en-GB"/>
              <a:t>Danger</a:t>
            </a:r>
            <a:endParaRPr lang="en-GB" dirty="0"/>
          </a:p>
        </p:txBody>
      </p:sp>
      <p:sp>
        <p:nvSpPr>
          <p:cNvPr id="3" name="Content Placeholder 2">
            <a:extLst>
              <a:ext uri="{FF2B5EF4-FFF2-40B4-BE49-F238E27FC236}">
                <a16:creationId xmlns:a16="http://schemas.microsoft.com/office/drawing/2014/main" id="{4868F7AF-DD38-468B-8B30-51D95DF29A62}"/>
              </a:ext>
            </a:extLst>
          </p:cNvPr>
          <p:cNvSpPr>
            <a:spLocks noGrp="1"/>
          </p:cNvSpPr>
          <p:nvPr>
            <p:ph idx="1"/>
          </p:nvPr>
        </p:nvSpPr>
        <p:spPr>
          <a:xfrm>
            <a:off x="6940296" y="2871982"/>
            <a:ext cx="4668256" cy="3181684"/>
          </a:xfrm>
        </p:spPr>
        <p:txBody>
          <a:bodyPr anchor="t">
            <a:normAutofit fontScale="92500" lnSpcReduction="10000"/>
          </a:bodyPr>
          <a:lstStyle/>
          <a:p>
            <a:r>
              <a:rPr lang="en-GB" sz="1800" dirty="0"/>
              <a:t>Make sure to check for any potential danger to yourself before approaching a casualty. e.g. </a:t>
            </a:r>
          </a:p>
          <a:p>
            <a:pPr lvl="1"/>
            <a:r>
              <a:rPr lang="en-GB" sz="1600" dirty="0"/>
              <a:t>Avalanche</a:t>
            </a:r>
          </a:p>
          <a:p>
            <a:pPr lvl="1"/>
            <a:r>
              <a:rPr lang="en-GB" sz="1600" dirty="0"/>
              <a:t>Fire</a:t>
            </a:r>
          </a:p>
          <a:p>
            <a:pPr lvl="1"/>
            <a:r>
              <a:rPr lang="en-GB" sz="1600" dirty="0"/>
              <a:t>Toxins/chemicals (especially if 2 or more of unknown cause)</a:t>
            </a:r>
          </a:p>
          <a:p>
            <a:pPr lvl="1"/>
            <a:r>
              <a:rPr lang="en-GB" sz="1600" dirty="0"/>
              <a:t>Animals</a:t>
            </a:r>
          </a:p>
          <a:p>
            <a:pPr lvl="1"/>
            <a:r>
              <a:rPr lang="en-GB" sz="1600" dirty="0"/>
              <a:t>cold/heat</a:t>
            </a:r>
          </a:p>
          <a:p>
            <a:pPr lvl="1"/>
            <a:r>
              <a:rPr lang="en-GB" sz="1600" dirty="0"/>
              <a:t>Vehicles</a:t>
            </a:r>
          </a:p>
          <a:p>
            <a:pPr marL="457200" lvl="1" indent="0">
              <a:buNone/>
            </a:pPr>
            <a:endParaRPr lang="en-GB" sz="1600" dirty="0"/>
          </a:p>
        </p:txBody>
      </p:sp>
      <p:pic>
        <p:nvPicPr>
          <p:cNvPr id="3078" name="Picture 6" descr="Campfire - Wikipedia">
            <a:extLst>
              <a:ext uri="{FF2B5EF4-FFF2-40B4-BE49-F238E27FC236}">
                <a16:creationId xmlns:a16="http://schemas.microsoft.com/office/drawing/2014/main" id="{16C22E9B-357A-43E7-A80C-4AEA709E5D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382" r="3" b="4714"/>
          <a:stretch/>
        </p:blipFill>
        <p:spPr bwMode="auto">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Avalanches……What the books don't always tell you. | shagwalkingclimbing">
            <a:extLst>
              <a:ext uri="{FF2B5EF4-FFF2-40B4-BE49-F238E27FC236}">
                <a16:creationId xmlns:a16="http://schemas.microsoft.com/office/drawing/2014/main" id="{A2134724-ED64-4B61-8441-EA2F478ACC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38" r="4" b="4"/>
          <a:stretch/>
        </p:blipFill>
        <p:spPr bwMode="auto">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Snakebite envenoming fact sheet | Africa Health Organisation">
            <a:extLst>
              <a:ext uri="{FF2B5EF4-FFF2-40B4-BE49-F238E27FC236}">
                <a16:creationId xmlns:a16="http://schemas.microsoft.com/office/drawing/2014/main" id="{D943308D-4ADC-46E4-8A51-605ACD31F1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9719" b="-4"/>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65090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4278-D1CF-43EF-9D0C-DB8B8BC72338}"/>
              </a:ext>
            </a:extLst>
          </p:cNvPr>
          <p:cNvSpPr>
            <a:spLocks noGrp="1"/>
          </p:cNvSpPr>
          <p:nvPr>
            <p:ph type="title"/>
          </p:nvPr>
        </p:nvSpPr>
        <p:spPr>
          <a:xfrm>
            <a:off x="6688182" y="932961"/>
            <a:ext cx="4887685" cy="1777419"/>
          </a:xfrm>
        </p:spPr>
        <p:txBody>
          <a:bodyPr anchor="b">
            <a:normAutofit/>
          </a:bodyPr>
          <a:lstStyle/>
          <a:p>
            <a:r>
              <a:rPr lang="en-GB" sz="4000"/>
              <a:t>Response</a:t>
            </a:r>
          </a:p>
        </p:txBody>
      </p:sp>
      <p:sp>
        <p:nvSpPr>
          <p:cNvPr id="3" name="Content Placeholder 2">
            <a:extLst>
              <a:ext uri="{FF2B5EF4-FFF2-40B4-BE49-F238E27FC236}">
                <a16:creationId xmlns:a16="http://schemas.microsoft.com/office/drawing/2014/main" id="{B8E949E6-8F03-4F36-9FDA-45A089556DF1}"/>
              </a:ext>
            </a:extLst>
          </p:cNvPr>
          <p:cNvSpPr>
            <a:spLocks noGrp="1"/>
          </p:cNvSpPr>
          <p:nvPr>
            <p:ph idx="1"/>
          </p:nvPr>
        </p:nvSpPr>
        <p:spPr>
          <a:xfrm>
            <a:off x="6688182" y="2894529"/>
            <a:ext cx="4887685" cy="3210179"/>
          </a:xfrm>
        </p:spPr>
        <p:txBody>
          <a:bodyPr anchor="t">
            <a:normAutofit/>
          </a:bodyPr>
          <a:lstStyle/>
          <a:p>
            <a:pPr marL="0" indent="0">
              <a:buNone/>
            </a:pPr>
            <a:r>
              <a:rPr lang="en-GB" sz="2000" dirty="0"/>
              <a:t>Possible ways to check for response:</a:t>
            </a:r>
          </a:p>
          <a:p>
            <a:r>
              <a:rPr lang="en-GB" sz="2000" dirty="0"/>
              <a:t>Calling out to them</a:t>
            </a:r>
            <a:endParaRPr lang="en-GB" sz="20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GB" sz="2000" dirty="0"/>
              <a:t>Squeeze their trapezius muscle</a:t>
            </a:r>
          </a:p>
          <a:p>
            <a:r>
              <a:rPr lang="en-GB" dirty="0"/>
              <a:t>Squeeze their fingernail</a:t>
            </a:r>
            <a:endParaRPr lang="en-GB" sz="2000" dirty="0"/>
          </a:p>
          <a:p>
            <a:r>
              <a:rPr lang="en-GB" dirty="0"/>
              <a:t>Jaw thrust </a:t>
            </a:r>
          </a:p>
          <a:p>
            <a:pPr>
              <a:buClr>
                <a:srgbClr val="FFFFFF"/>
              </a:buClr>
            </a:pPr>
            <a:endParaRPr lang="en-GB" dirty="0">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GB" dirty="0">
                <a:effectLst>
                  <a:glow rad="38100">
                    <a:prstClr val="black">
                      <a:lumMod val="50000"/>
                      <a:lumOff val="50000"/>
                      <a:alpha val="20000"/>
                    </a:prstClr>
                  </a:glow>
                  <a:outerShdw blurRad="44450" dist="12700" dir="13860000" algn="tl" rotWithShape="0">
                    <a:srgbClr val="000000">
                      <a:alpha val="20000"/>
                    </a:srgbClr>
                  </a:outerShdw>
                </a:effectLst>
              </a:rPr>
              <a:t>AVPU(C)</a:t>
            </a:r>
          </a:p>
        </p:txBody>
      </p:sp>
      <p:pic>
        <p:nvPicPr>
          <p:cNvPr id="4098" name="Picture 2" descr="Three Ways to Apply Central Stimulus">
            <a:extLst>
              <a:ext uri="{FF2B5EF4-FFF2-40B4-BE49-F238E27FC236}">
                <a16:creationId xmlns:a16="http://schemas.microsoft.com/office/drawing/2014/main" id="{CC12C6FC-FD95-4110-A360-33DC871C31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88" b="-2"/>
          <a:stretch/>
        </p:blipFill>
        <p:spPr bwMode="auto">
          <a:xfrm>
            <a:off x="391903" y="573678"/>
            <a:ext cx="5103206" cy="5710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90963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2CA80-4C18-434F-BFCA-27396F34F997}"/>
              </a:ext>
            </a:extLst>
          </p:cNvPr>
          <p:cNvSpPr>
            <a:spLocks noGrp="1"/>
          </p:cNvSpPr>
          <p:nvPr>
            <p:ph type="ctrTitle"/>
          </p:nvPr>
        </p:nvSpPr>
        <p:spPr/>
        <p:txBody>
          <a:bodyPr/>
          <a:lstStyle/>
          <a:p>
            <a:r>
              <a:rPr lang="en-GB" dirty="0"/>
              <a:t>Call for help</a:t>
            </a:r>
          </a:p>
        </p:txBody>
      </p:sp>
      <p:sp>
        <p:nvSpPr>
          <p:cNvPr id="3" name="Subtitle 2">
            <a:extLst>
              <a:ext uri="{FF2B5EF4-FFF2-40B4-BE49-F238E27FC236}">
                <a16:creationId xmlns:a16="http://schemas.microsoft.com/office/drawing/2014/main" id="{0D4551BF-D111-414E-BEF9-85E160F86E4E}"/>
              </a:ext>
            </a:extLst>
          </p:cNvPr>
          <p:cNvSpPr>
            <a:spLocks noGrp="1"/>
          </p:cNvSpPr>
          <p:nvPr>
            <p:ph type="subTitle" idx="1"/>
          </p:nvPr>
        </p:nvSpPr>
        <p:spPr/>
        <p:txBody>
          <a:bodyPr/>
          <a:lstStyle/>
          <a:p>
            <a:r>
              <a:rPr lang="en-GB" dirty="0"/>
              <a:t>(IF appropriate)</a:t>
            </a:r>
          </a:p>
        </p:txBody>
      </p:sp>
    </p:spTree>
    <p:extLst>
      <p:ext uri="{BB962C8B-B14F-4D97-AF65-F5344CB8AC3E}">
        <p14:creationId xmlns:p14="http://schemas.microsoft.com/office/powerpoint/2010/main" val="3060948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D4E5D-1DFE-4615-B306-D7D7050B2144}"/>
              </a:ext>
            </a:extLst>
          </p:cNvPr>
          <p:cNvSpPr>
            <a:spLocks noGrp="1"/>
          </p:cNvSpPr>
          <p:nvPr>
            <p:ph type="title"/>
          </p:nvPr>
        </p:nvSpPr>
        <p:spPr/>
        <p:txBody>
          <a:bodyPr/>
          <a:lstStyle/>
          <a:p>
            <a:r>
              <a:rPr lang="en-GB" dirty="0"/>
              <a:t>Catastrophic haemorrhage</a:t>
            </a:r>
          </a:p>
        </p:txBody>
      </p:sp>
      <p:sp>
        <p:nvSpPr>
          <p:cNvPr id="3" name="Content Placeholder 2">
            <a:extLst>
              <a:ext uri="{FF2B5EF4-FFF2-40B4-BE49-F238E27FC236}">
                <a16:creationId xmlns:a16="http://schemas.microsoft.com/office/drawing/2014/main" id="{38C2300F-9C6D-46C7-A9B6-AEB757D90250}"/>
              </a:ext>
            </a:extLst>
          </p:cNvPr>
          <p:cNvSpPr>
            <a:spLocks noGrp="1"/>
          </p:cNvSpPr>
          <p:nvPr>
            <p:ph idx="1"/>
          </p:nvPr>
        </p:nvSpPr>
        <p:spPr/>
        <p:txBody>
          <a:bodyPr/>
          <a:lstStyle/>
          <a:p>
            <a:pPr marL="0" indent="0">
              <a:buNone/>
            </a:pPr>
            <a:r>
              <a:rPr lang="en-GB" dirty="0"/>
              <a:t>‘Extreme bleeding likely to cause death in minutes’ </a:t>
            </a:r>
          </a:p>
          <a:p>
            <a:pPr marL="0" indent="0">
              <a:buNone/>
            </a:pPr>
            <a:endParaRPr lang="en-GB" dirty="0"/>
          </a:p>
          <a:p>
            <a:pPr marL="0" indent="0">
              <a:buNone/>
            </a:pPr>
            <a:r>
              <a:rPr lang="en-GB" dirty="0"/>
              <a:t>Often described as ‘gushing’ or ‘pumping’ blood</a:t>
            </a:r>
          </a:p>
          <a:p>
            <a:pPr marL="0" indent="0">
              <a:buNone/>
            </a:pPr>
            <a:endParaRPr lang="en-GB" dirty="0"/>
          </a:p>
          <a:p>
            <a:pPr marL="0" indent="0">
              <a:buNone/>
            </a:pPr>
            <a:r>
              <a:rPr lang="en-GB" dirty="0"/>
              <a:t>This needs to be dealt with immediately</a:t>
            </a:r>
          </a:p>
        </p:txBody>
      </p:sp>
    </p:spTree>
    <p:extLst>
      <p:ext uri="{BB962C8B-B14F-4D97-AF65-F5344CB8AC3E}">
        <p14:creationId xmlns:p14="http://schemas.microsoft.com/office/powerpoint/2010/main" val="2669419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005C-5B04-41EA-BD9B-93BDB70DB70E}"/>
              </a:ext>
            </a:extLst>
          </p:cNvPr>
          <p:cNvSpPr>
            <a:spLocks noGrp="1"/>
          </p:cNvSpPr>
          <p:nvPr>
            <p:ph type="title"/>
          </p:nvPr>
        </p:nvSpPr>
        <p:spPr>
          <a:xfrm>
            <a:off x="6684264" y="932688"/>
            <a:ext cx="4892040" cy="1773936"/>
          </a:xfrm>
        </p:spPr>
        <p:txBody>
          <a:bodyPr anchor="b">
            <a:normAutofit fontScale="90000"/>
          </a:bodyPr>
          <a:lstStyle/>
          <a:p>
            <a:r>
              <a:rPr lang="en-GB" sz="4000"/>
              <a:t>Catastrophic haemorrhage control</a:t>
            </a:r>
          </a:p>
        </p:txBody>
      </p:sp>
      <p:sp>
        <p:nvSpPr>
          <p:cNvPr id="3" name="Content Placeholder 2">
            <a:extLst>
              <a:ext uri="{FF2B5EF4-FFF2-40B4-BE49-F238E27FC236}">
                <a16:creationId xmlns:a16="http://schemas.microsoft.com/office/drawing/2014/main" id="{E9601D2A-7A54-4499-98DD-6782FCEF45F2}"/>
              </a:ext>
            </a:extLst>
          </p:cNvPr>
          <p:cNvSpPr>
            <a:spLocks noGrp="1"/>
          </p:cNvSpPr>
          <p:nvPr>
            <p:ph idx="1"/>
          </p:nvPr>
        </p:nvSpPr>
        <p:spPr>
          <a:xfrm>
            <a:off x="6684264" y="2898648"/>
            <a:ext cx="4892040" cy="3209544"/>
          </a:xfrm>
        </p:spPr>
        <p:txBody>
          <a:bodyPr anchor="t">
            <a:normAutofit fontScale="92500" lnSpcReduction="10000"/>
          </a:bodyPr>
          <a:lstStyle/>
          <a:p>
            <a:r>
              <a:rPr lang="en-GB" sz="2000" dirty="0"/>
              <a:t>Pressure </a:t>
            </a:r>
          </a:p>
          <a:p>
            <a:r>
              <a:rPr lang="en-GB" sz="2200" dirty="0"/>
              <a:t>Pack the wound</a:t>
            </a:r>
          </a:p>
          <a:p>
            <a:r>
              <a:rPr lang="en-GB" sz="2200" dirty="0"/>
              <a:t>Haemostatic dressings</a:t>
            </a:r>
          </a:p>
          <a:p>
            <a:r>
              <a:rPr lang="en-GB" sz="2200" dirty="0"/>
              <a:t>Pressure dressing (Olay or Israeli)</a:t>
            </a:r>
          </a:p>
          <a:p>
            <a:r>
              <a:rPr lang="en-GB" sz="2200" dirty="0"/>
              <a:t>Tourniquet applied proximal to the wound</a:t>
            </a:r>
          </a:p>
          <a:p>
            <a:r>
              <a:rPr lang="en-GB" sz="2200" dirty="0"/>
              <a:t>2</a:t>
            </a:r>
            <a:r>
              <a:rPr lang="en-GB" sz="2200" baseline="30000" dirty="0"/>
              <a:t>nd</a:t>
            </a:r>
            <a:r>
              <a:rPr lang="en-GB" sz="2200" dirty="0"/>
              <a:t> tourniquet proximal to the 1st if one is insufficient</a:t>
            </a:r>
          </a:p>
          <a:p>
            <a:pPr marL="0" indent="0">
              <a:buNone/>
            </a:pPr>
            <a:endParaRPr lang="en-GB" sz="2000" dirty="0"/>
          </a:p>
          <a:p>
            <a:pPr marL="0" indent="0">
              <a:buNone/>
            </a:pPr>
            <a:endParaRPr lang="en-GB" sz="2000" dirty="0"/>
          </a:p>
        </p:txBody>
      </p:sp>
      <p:pic>
        <p:nvPicPr>
          <p:cNvPr id="5122" name="Picture 2" descr="Timeline&#10;&#10;Description automatically generated">
            <a:extLst>
              <a:ext uri="{FF2B5EF4-FFF2-40B4-BE49-F238E27FC236}">
                <a16:creationId xmlns:a16="http://schemas.microsoft.com/office/drawing/2014/main" id="{5BBD7A75-4115-4668-B083-7A5DB5887C5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0018" y="1995016"/>
            <a:ext cx="5025525" cy="287711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4437A906-1C43-4510-BF97-4E56CDC7DD67}"/>
              </a:ext>
            </a:extLst>
          </p:cNvPr>
          <p:cNvSpPr/>
          <p:nvPr/>
        </p:nvSpPr>
        <p:spPr>
          <a:xfrm>
            <a:off x="11657197" y="6512996"/>
            <a:ext cx="258051" cy="25244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022987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BF9DE-496D-416A-92C9-F56325F571AE}"/>
              </a:ext>
            </a:extLst>
          </p:cNvPr>
          <p:cNvSpPr>
            <a:spLocks noGrp="1"/>
          </p:cNvSpPr>
          <p:nvPr>
            <p:ph type="title"/>
          </p:nvPr>
        </p:nvSpPr>
        <p:spPr/>
        <p:txBody>
          <a:bodyPr/>
          <a:lstStyle/>
          <a:p>
            <a:r>
              <a:rPr lang="en-GB" dirty="0"/>
              <a:t>Catastrophic haemorrhage </a:t>
            </a:r>
          </a:p>
        </p:txBody>
      </p:sp>
      <p:sp>
        <p:nvSpPr>
          <p:cNvPr id="3" name="Content Placeholder 2">
            <a:extLst>
              <a:ext uri="{FF2B5EF4-FFF2-40B4-BE49-F238E27FC236}">
                <a16:creationId xmlns:a16="http://schemas.microsoft.com/office/drawing/2014/main" id="{058B02CD-AC67-4EE2-9A8C-F0C72F06EE29}"/>
              </a:ext>
            </a:extLst>
          </p:cNvPr>
          <p:cNvSpPr>
            <a:spLocks noGrp="1"/>
          </p:cNvSpPr>
          <p:nvPr>
            <p:ph idx="1"/>
          </p:nvPr>
        </p:nvSpPr>
        <p:spPr/>
        <p:txBody>
          <a:bodyPr/>
          <a:lstStyle/>
          <a:p>
            <a:pPr marL="0" indent="0">
              <a:buNone/>
            </a:pPr>
            <a:endParaRPr lang="en-GB" dirty="0"/>
          </a:p>
        </p:txBody>
      </p:sp>
      <p:pic>
        <p:nvPicPr>
          <p:cNvPr id="1026" name="Picture 2" descr="Source">
            <a:extLst>
              <a:ext uri="{FF2B5EF4-FFF2-40B4-BE49-F238E27FC236}">
                <a16:creationId xmlns:a16="http://schemas.microsoft.com/office/drawing/2014/main" id="{485B246D-9D99-473A-A98B-B0A39BA45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554" y="1744653"/>
            <a:ext cx="6133239" cy="45999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A2210BC-6DBE-4D9B-8DF7-48403A806922}"/>
              </a:ext>
            </a:extLst>
          </p:cNvPr>
          <p:cNvPicPr>
            <a:picLocks noChangeAspect="1"/>
          </p:cNvPicPr>
          <p:nvPr/>
        </p:nvPicPr>
        <p:blipFill rotWithShape="1">
          <a:blip r:embed="rId4"/>
          <a:srcRect l="64960" t="22086" r="4392" b="36524"/>
          <a:stretch/>
        </p:blipFill>
        <p:spPr>
          <a:xfrm>
            <a:off x="467952" y="1690688"/>
            <a:ext cx="5168951" cy="4653897"/>
          </a:xfrm>
          <a:prstGeom prst="rect">
            <a:avLst/>
          </a:prstGeom>
        </p:spPr>
      </p:pic>
      <p:sp>
        <p:nvSpPr>
          <p:cNvPr id="8" name="Oval 7">
            <a:extLst>
              <a:ext uri="{FF2B5EF4-FFF2-40B4-BE49-F238E27FC236}">
                <a16:creationId xmlns:a16="http://schemas.microsoft.com/office/drawing/2014/main" id="{7757554A-CB48-4F37-BA42-4E962E166294}"/>
              </a:ext>
            </a:extLst>
          </p:cNvPr>
          <p:cNvSpPr/>
          <p:nvPr/>
        </p:nvSpPr>
        <p:spPr>
          <a:xfrm>
            <a:off x="11741344" y="6479337"/>
            <a:ext cx="258051" cy="25244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3929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FF6C1-2018-4FF3-A1D4-14188453DD8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735AE26-15A8-4329-B015-B89C5643F02A}"/>
              </a:ext>
            </a:extLst>
          </p:cNvPr>
          <p:cNvSpPr>
            <a:spLocks noGrp="1"/>
          </p:cNvSpPr>
          <p:nvPr>
            <p:ph idx="1"/>
          </p:nvPr>
        </p:nvSpPr>
        <p:spPr/>
        <p:txBody>
          <a:bodyPr/>
          <a:lstStyle/>
          <a:p>
            <a:endParaRPr lang="en-GB"/>
          </a:p>
        </p:txBody>
      </p:sp>
      <p:pic>
        <p:nvPicPr>
          <p:cNvPr id="6146" name="Picture 2">
            <a:extLst>
              <a:ext uri="{FF2B5EF4-FFF2-40B4-BE49-F238E27FC236}">
                <a16:creationId xmlns:a16="http://schemas.microsoft.com/office/drawing/2014/main" id="{05FDC12C-352E-4D2C-BC4A-9C5E98481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553" y="536292"/>
            <a:ext cx="7520894" cy="5640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8912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35</TotalTime>
  <Words>716</Words>
  <Application>Microsoft Office PowerPoint</Application>
  <PresentationFormat>Widescreen</PresentationFormat>
  <Paragraphs>104</Paragraphs>
  <Slides>16</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Century Gothic</vt:lpstr>
      <vt:lpstr>Mesh</vt:lpstr>
      <vt:lpstr>DRs [c]ABCDE</vt:lpstr>
      <vt:lpstr>Drs (c)ABCDE</vt:lpstr>
      <vt:lpstr>Danger</vt:lpstr>
      <vt:lpstr>Response</vt:lpstr>
      <vt:lpstr>Call for help</vt:lpstr>
      <vt:lpstr>Catastrophic haemorrhage</vt:lpstr>
      <vt:lpstr>Catastrophic haemorrhage control</vt:lpstr>
      <vt:lpstr>Catastrophic haemorrhage </vt:lpstr>
      <vt:lpstr>PowerPoint Presentation</vt:lpstr>
      <vt:lpstr>C-Spine</vt:lpstr>
      <vt:lpstr>Suspicion of C-spine injury</vt:lpstr>
      <vt:lpstr>Airway</vt:lpstr>
      <vt:lpstr>Breathing</vt:lpstr>
      <vt:lpstr>Circulation</vt:lpstr>
      <vt:lpstr>Disability</vt:lpstr>
      <vt:lpstr>Everything else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 Forsyth</dc:creator>
  <cp:lastModifiedBy>Juliet Forsyth</cp:lastModifiedBy>
  <cp:revision>16</cp:revision>
  <dcterms:created xsi:type="dcterms:W3CDTF">2021-04-28T05:04:40Z</dcterms:created>
  <dcterms:modified xsi:type="dcterms:W3CDTF">2023-07-17T10:46:18Z</dcterms:modified>
</cp:coreProperties>
</file>